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2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57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4AC8E-6586-4AB3-9DDB-5900E26E6E85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DA165-9FA9-4703-9048-D47FE2BD11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7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DA165-9FA9-4703-9048-D47FE2BD1156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897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DA165-9FA9-4703-9048-D47FE2BD1156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090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447E57F-1377-40A6-91CE-6D9D08FDE85C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012133-165A-4A10-ADE5-A6FFB92C6E7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E57F-1377-40A6-91CE-6D9D08FDE85C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2133-165A-4A10-ADE5-A6FFB92C6E7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447E57F-1377-40A6-91CE-6D9D08FDE85C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8012133-165A-4A10-ADE5-A6FFB92C6E7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E57F-1377-40A6-91CE-6D9D08FDE85C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012133-165A-4A10-ADE5-A6FFB92C6E7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E57F-1377-40A6-91CE-6D9D08FDE85C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8012133-165A-4A10-ADE5-A6FFB92C6E7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447E57F-1377-40A6-91CE-6D9D08FDE85C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8012133-165A-4A10-ADE5-A6FFB92C6E7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447E57F-1377-40A6-91CE-6D9D08FDE85C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8012133-165A-4A10-ADE5-A6FFB92C6E7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E57F-1377-40A6-91CE-6D9D08FDE85C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012133-165A-4A10-ADE5-A6FFB92C6E7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E57F-1377-40A6-91CE-6D9D08FDE85C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012133-165A-4A10-ADE5-A6FFB92C6E7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E57F-1377-40A6-91CE-6D9D08FDE85C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012133-165A-4A10-ADE5-A6FFB92C6E7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447E57F-1377-40A6-91CE-6D9D08FDE85C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8012133-165A-4A10-ADE5-A6FFB92C6E7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47E57F-1377-40A6-91CE-6D9D08FDE85C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8012133-165A-4A10-ADE5-A6FFB92C6E7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9893"/>
            <a:ext cx="9144000" cy="51419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-108520" y="548680"/>
            <a:ext cx="9361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000" b="1" dirty="0"/>
              <a:t>서울의 낮과 밤</a:t>
            </a:r>
          </a:p>
        </p:txBody>
      </p:sp>
      <p:pic>
        <p:nvPicPr>
          <p:cNvPr id="4" name="홍시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060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5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38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26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98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93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99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05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5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38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69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1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168"/>
            <a:ext cx="9144000" cy="513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7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6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3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4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74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28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umblr_mmehzlPABK1ql3r9do1_12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93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9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46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6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93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50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1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0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8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0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9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4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7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9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39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93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4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6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9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9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81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6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80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25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29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72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umblr_m8xonvF1e11ql3r9do1_128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21" y="1484784"/>
            <a:ext cx="5220633" cy="37269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95936" y="5981844"/>
            <a:ext cx="710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/>
              <a:t>END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3085430" y="476672"/>
            <a:ext cx="2531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/>
              <a:t>외국인이 찍은 </a:t>
            </a:r>
            <a:r>
              <a:rPr lang="ko-KR" altLang="en-US" sz="3200" dirty="0" smtClean="0"/>
              <a:t>사진들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801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000">
        <p:circle/>
      </p:transition>
    </mc:Choice>
    <mc:Fallback xmlns="">
      <p:transition spd="slow" advTm="2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23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3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81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4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</TotalTime>
  <Words>9</Words>
  <Application>Microsoft Office PowerPoint</Application>
  <PresentationFormat>화면 슬라이드 쇼(4:3)</PresentationFormat>
  <Paragraphs>5</Paragraphs>
  <Slides>50</Slides>
  <Notes>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1" baseType="lpstr">
      <vt:lpstr>가을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10</cp:revision>
  <dcterms:created xsi:type="dcterms:W3CDTF">2016-06-11T22:05:59Z</dcterms:created>
  <dcterms:modified xsi:type="dcterms:W3CDTF">2016-06-11T22:47:18Z</dcterms:modified>
</cp:coreProperties>
</file>