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39" r:id="rId2"/>
    <p:sldId id="257" r:id="rId3"/>
    <p:sldId id="296" r:id="rId4"/>
    <p:sldId id="264" r:id="rId5"/>
    <p:sldId id="267" r:id="rId6"/>
    <p:sldId id="268" r:id="rId7"/>
    <p:sldId id="271" r:id="rId8"/>
    <p:sldId id="272" r:id="rId9"/>
    <p:sldId id="274" r:id="rId10"/>
    <p:sldId id="261" r:id="rId11"/>
    <p:sldId id="276" r:id="rId12"/>
    <p:sldId id="273" r:id="rId13"/>
    <p:sldId id="343" r:id="rId14"/>
    <p:sldId id="345" r:id="rId15"/>
    <p:sldId id="346" r:id="rId16"/>
    <p:sldId id="347" r:id="rId17"/>
    <p:sldId id="350" r:id="rId18"/>
    <p:sldId id="349" r:id="rId19"/>
    <p:sldId id="295" r:id="rId20"/>
    <p:sldId id="348" r:id="rId21"/>
    <p:sldId id="351" r:id="rId22"/>
    <p:sldId id="344" r:id="rId23"/>
    <p:sldId id="302" r:id="rId24"/>
    <p:sldId id="291" r:id="rId25"/>
    <p:sldId id="266" r:id="rId26"/>
    <p:sldId id="278" r:id="rId27"/>
    <p:sldId id="284" r:id="rId28"/>
    <p:sldId id="283" r:id="rId29"/>
    <p:sldId id="298" r:id="rId30"/>
    <p:sldId id="342" r:id="rId31"/>
    <p:sldId id="299" r:id="rId32"/>
    <p:sldId id="341" r:id="rId33"/>
    <p:sldId id="340" r:id="rId34"/>
    <p:sldId id="334" r:id="rId35"/>
    <p:sldId id="353" r:id="rId36"/>
    <p:sldId id="320" r:id="rId37"/>
    <p:sldId id="310" r:id="rId38"/>
    <p:sldId id="314" r:id="rId39"/>
    <p:sldId id="258" r:id="rId40"/>
    <p:sldId id="311" r:id="rId41"/>
    <p:sldId id="301" r:id="rId42"/>
    <p:sldId id="355" r:id="rId43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93" autoAdjust="0"/>
  </p:normalViewPr>
  <p:slideViewPr>
    <p:cSldViewPr>
      <p:cViewPr varScale="1">
        <p:scale>
          <a:sx n="70" d="100"/>
          <a:sy n="70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55E46-36BA-4CF5-8D0E-A47AF398523E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4BB44-CE39-446C-B4AA-5820525D4A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836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4BB44-CE39-446C-B4AA-5820525D4A9C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206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END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4BB44-CE39-446C-B4AA-5820525D4A9C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988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각 삼각형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이등변 삼각형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각 삼각형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F8B8B78-A8D6-474E-A6F8-BB8108CA9865}" type="datetimeFigureOut">
              <a:rPr lang="ko-KR" altLang="en-US" smtClean="0"/>
              <a:t>2014-10-26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E120BA5-AA0B-4A94-A67D-FB3A2C03E76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xStyles>
    <p:titleStyle>
      <a:lvl1pPr marL="484632" algn="l" rtl="0" eaLnBrk="1" latinLnBrk="1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1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1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1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3" y="1628800"/>
            <a:ext cx="7884368" cy="39421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3326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err="1"/>
              <a:t>Hoca</a:t>
            </a:r>
            <a:r>
              <a:rPr lang="en-US" altLang="ko-KR" sz="4400" b="1" dirty="0"/>
              <a:t> Ali </a:t>
            </a:r>
            <a:r>
              <a:rPr lang="en-US" altLang="ko-KR" sz="4400" b="1" dirty="0" err="1"/>
              <a:t>Rıza</a:t>
            </a:r>
            <a:r>
              <a:rPr lang="en-US" altLang="ko-KR" sz="4400" dirty="0"/>
              <a:t> </a:t>
            </a:r>
            <a:endParaRPr lang="en-US" altLang="ko-KR" sz="4400" dirty="0" smtClean="0"/>
          </a:p>
          <a:p>
            <a:pPr algn="ctr"/>
            <a:r>
              <a:rPr lang="en-US" altLang="ko-KR" sz="2000" b="1" dirty="0" smtClean="0"/>
              <a:t>(</a:t>
            </a:r>
            <a:r>
              <a:rPr lang="en-US" altLang="ko-KR" sz="2000" b="1" dirty="0"/>
              <a:t>1858–1939) 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0" y="609329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/>
              <a:t>Turkish painter</a:t>
            </a:r>
            <a:endParaRPr lang="ko-KR" altLang="en-US" sz="2800" b="1" dirty="0"/>
          </a:p>
        </p:txBody>
      </p:sp>
      <p:pic>
        <p:nvPicPr>
          <p:cNvPr id="5" name="BarbaraHigbie-Lullabie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39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87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57" y="1"/>
            <a:ext cx="9436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19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929" y="1"/>
            <a:ext cx="971760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2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5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65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1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" y="-171400"/>
            <a:ext cx="9183604" cy="7272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0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1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" y="0"/>
            <a:ext cx="1057336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50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25" y="0"/>
            <a:ext cx="53657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24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30" y="-30302"/>
            <a:ext cx="4744934" cy="350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29" y="3500513"/>
            <a:ext cx="6339937" cy="3415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49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69" y="0"/>
            <a:ext cx="4606429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"/>
            <a:ext cx="4537569" cy="3428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2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569" y="3429000"/>
            <a:ext cx="4606431" cy="341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그림51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4" y="3429001"/>
            <a:ext cx="4584113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6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17" y="0"/>
            <a:ext cx="4538594" cy="3573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817" y="3573016"/>
            <a:ext cx="4571999" cy="32977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6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80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8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335571"/>
            <a:ext cx="9649072" cy="7454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89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555135"/>
            <a:ext cx="9649072" cy="767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1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50122"/>
            <a:ext cx="9721080" cy="7512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71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474106"/>
            <a:ext cx="9721080" cy="7592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0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243408"/>
            <a:ext cx="9920716" cy="7357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24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426" y="-267686"/>
            <a:ext cx="9697016" cy="7399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9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3101"/>
            <a:ext cx="9144000" cy="7362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7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9686"/>
            <a:ext cx="9199156" cy="7671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26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653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7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7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61714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80" y="0"/>
            <a:ext cx="4272814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49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4661713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그림71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29000"/>
            <a:ext cx="4283968" cy="3429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2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538" y="0"/>
            <a:ext cx="4572000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6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0"/>
            <a:ext cx="4475989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5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9" y="3645024"/>
            <a:ext cx="4523001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그림82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3645025"/>
            <a:ext cx="4529212" cy="3213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32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22" y="-20906"/>
            <a:ext cx="4581716" cy="352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7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68" y="0"/>
            <a:ext cx="4609345" cy="35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그림74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68" y="3672651"/>
            <a:ext cx="4649674" cy="31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 descr="그림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04" y="3672651"/>
            <a:ext cx="4548698" cy="3228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790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4283969" cy="5325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그림 3" descr="그림5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3"/>
            <a:ext cx="4388433" cy="5325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22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95" y="0"/>
            <a:ext cx="4982214" cy="3441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6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95" y="3441378"/>
            <a:ext cx="4982214" cy="3416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0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90" y="-11236"/>
            <a:ext cx="4915390" cy="3296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890" y="3284984"/>
            <a:ext cx="4915389" cy="3573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1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71400"/>
            <a:ext cx="10165088" cy="7168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01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그림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11" y="423296"/>
            <a:ext cx="4602388" cy="609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그림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296"/>
            <a:ext cx="4431488" cy="6102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38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703" y="-95856"/>
            <a:ext cx="9885404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7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-18797"/>
            <a:ext cx="5148064" cy="68832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740352" y="6381328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509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4000">
        <p14:doors dir="vert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104" y="1"/>
            <a:ext cx="965821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52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791"/>
            <a:ext cx="9143999" cy="7153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4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1" y="0"/>
            <a:ext cx="979714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54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7" y="-243408"/>
            <a:ext cx="9825861" cy="7488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395" y="0"/>
            <a:ext cx="100667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4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열정">
  <a:themeElements>
    <a:clrScheme name="열정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열정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열정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102</TotalTime>
  <Words>13</Words>
  <Application>Microsoft Office PowerPoint</Application>
  <PresentationFormat>화면 슬라이드 쇼(4:3)</PresentationFormat>
  <Paragraphs>8</Paragraphs>
  <Slides>42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3" baseType="lpstr">
      <vt:lpstr>열정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14</cp:revision>
  <dcterms:created xsi:type="dcterms:W3CDTF">2014-10-25T13:03:32Z</dcterms:created>
  <dcterms:modified xsi:type="dcterms:W3CDTF">2014-10-25T15:09:51Z</dcterms:modified>
</cp:coreProperties>
</file>