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3" r:id="rId3"/>
    <p:sldId id="257" r:id="rId4"/>
    <p:sldId id="261" r:id="rId5"/>
    <p:sldId id="295" r:id="rId6"/>
    <p:sldId id="268" r:id="rId7"/>
    <p:sldId id="291" r:id="rId8"/>
    <p:sldId id="297" r:id="rId9"/>
    <p:sldId id="281" r:id="rId10"/>
    <p:sldId id="270" r:id="rId11"/>
    <p:sldId id="284" r:id="rId12"/>
    <p:sldId id="285" r:id="rId13"/>
    <p:sldId id="277" r:id="rId14"/>
    <p:sldId id="288" r:id="rId15"/>
    <p:sldId id="282" r:id="rId16"/>
    <p:sldId id="287" r:id="rId17"/>
    <p:sldId id="283" r:id="rId18"/>
    <p:sldId id="294" r:id="rId19"/>
    <p:sldId id="280" r:id="rId20"/>
    <p:sldId id="290" r:id="rId21"/>
    <p:sldId id="274" r:id="rId22"/>
    <p:sldId id="286" r:id="rId23"/>
    <p:sldId id="289" r:id="rId24"/>
    <p:sldId id="267" r:id="rId25"/>
    <p:sldId id="276" r:id="rId26"/>
    <p:sldId id="292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advTm="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3C6A-E35A-4433-8584-E96548961FC4}" type="datetimeFigureOut">
              <a:rPr lang="ko-KR" altLang="en-US" smtClean="0"/>
              <a:t>2014-03-13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DDA3-F696-4795-A3A7-72E6621FE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push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tor\My Documents\내 그림(My Pictures)\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5313"/>
            <a:ext cx="4866968" cy="6858000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4866967" y="1628800"/>
            <a:ext cx="42680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dirty="0" err="1"/>
              <a:t>大鄕</a:t>
            </a:r>
            <a:r>
              <a:rPr lang="ko-KR" altLang="en-US" sz="3600" dirty="0"/>
              <a:t> 이중섭</a:t>
            </a:r>
            <a:r>
              <a:rPr lang="en-US" altLang="ko-KR" sz="3600" dirty="0"/>
              <a:t>(</a:t>
            </a:r>
            <a:r>
              <a:rPr lang="ko-KR" altLang="en-US" sz="3600"/>
              <a:t>李仲燮</a:t>
            </a:r>
            <a:r>
              <a:rPr lang="en-US" altLang="ko-KR" sz="3600" dirty="0"/>
              <a:t>)</a:t>
            </a:r>
          </a:p>
          <a:p>
            <a:pPr algn="ctr"/>
            <a:endParaRPr lang="en-US" altLang="ko-KR" sz="3600" dirty="0"/>
          </a:p>
          <a:p>
            <a:pPr algn="ctr"/>
            <a:endParaRPr lang="en-US" altLang="ko-KR" b="1" dirty="0"/>
          </a:p>
          <a:p>
            <a:pPr algn="ctr"/>
            <a:r>
              <a:rPr lang="en-US" altLang="ko-KR" sz="2000" dirty="0"/>
              <a:t>(1916-1956)</a:t>
            </a:r>
            <a:endParaRPr lang="ko-KR" altLang="en-US" sz="2000" dirty="0"/>
          </a:p>
        </p:txBody>
      </p:sp>
      <p:pic>
        <p:nvPicPr>
          <p:cNvPr id="3" name="김태곤 - 송학사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My Documents\내 그림(My Pictures)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622" y="445324"/>
            <a:ext cx="9169622" cy="5984071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55588"/>
            <a:ext cx="9144000" cy="634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79773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7475"/>
            <a:ext cx="9144000" cy="662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012983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tor\My Documents\내 그림(My Pictures)\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012" y="1"/>
            <a:ext cx="841597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9088"/>
            <a:ext cx="9144000" cy="6218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870122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tor\My Documents\내 그림(My Pictures)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672" y="257076"/>
            <a:ext cx="9205672" cy="638663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250" y="0"/>
            <a:ext cx="8191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427744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tor\My Documents\내 그림(My Pictures)\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8" y="1500174"/>
            <a:ext cx="9145296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362075"/>
            <a:ext cx="9144000" cy="413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88334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or\My Documents\내 그림(My Pictures)\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5" y="916907"/>
            <a:ext cx="9124175" cy="5012423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20700"/>
            <a:ext cx="9144000" cy="5815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636649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08113"/>
            <a:ext cx="9144000" cy="404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315012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or\My Documents\내 그림(My Pictures)\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42" y="1500175"/>
            <a:ext cx="9184886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24025" y="0"/>
            <a:ext cx="5695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041738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0725" y="0"/>
            <a:ext cx="5160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411519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My Documents\내 그림(My Pictures)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558" y="458209"/>
            <a:ext cx="9189558" cy="597118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tor\My Documents\내 그림(My Pictures)\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050" y="285728"/>
            <a:ext cx="9512101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84188"/>
            <a:ext cx="9144000" cy="588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125057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내 그림(My Pictures)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270" y="317220"/>
            <a:ext cx="9190270" cy="625505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My Documents\내 그림(My Pictures)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969001" cy="710593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459595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tor\My Documents\내 그림(My Pictures)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03" y="310896"/>
            <a:ext cx="9180903" cy="6261376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65113"/>
            <a:ext cx="9144000" cy="63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313860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11175"/>
            <a:ext cx="9144000" cy="583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41765"/>
      </p:ext>
    </p:extLst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tor\My Documents\내 그림(My Pictures)\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55" y="1"/>
            <a:ext cx="882868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</Words>
  <Application>Microsoft Office PowerPoint</Application>
  <PresentationFormat>화면 슬라이드 쇼(4:3)</PresentationFormat>
  <Paragraphs>4</Paragraphs>
  <Slides>26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beginner</dc:creator>
  <cp:lastModifiedBy>beginner</cp:lastModifiedBy>
  <cp:revision>8</cp:revision>
  <dcterms:created xsi:type="dcterms:W3CDTF">2014-03-12T22:29:12Z</dcterms:created>
  <dcterms:modified xsi:type="dcterms:W3CDTF">2014-03-13T01:21:19Z</dcterms:modified>
</cp:coreProperties>
</file>