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7" r:id="rId29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DB9D6-496E-45BE-B695-C1C38B1BBA99}" type="datetimeFigureOut">
              <a:rPr lang="ko-KR" altLang="en-US" smtClean="0"/>
              <a:t>2014-03-22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228F-5BC3-4C12-B219-38B60D5B3F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circl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342900"/>
            <a:ext cx="914400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03 다뉴브강의 잔물결-이바노비치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5905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79625" y="0"/>
            <a:ext cx="4984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73275" y="0"/>
            <a:ext cx="4995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60613" y="0"/>
            <a:ext cx="4421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74913" y="0"/>
            <a:ext cx="4194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84150" y="0"/>
            <a:ext cx="8774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78100" y="0"/>
            <a:ext cx="3986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46288" y="0"/>
            <a:ext cx="5049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60563" y="0"/>
            <a:ext cx="5222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03238"/>
            <a:ext cx="9144000" cy="5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78063" y="0"/>
            <a:ext cx="4587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98675" y="0"/>
            <a:ext cx="4945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57413" y="0"/>
            <a:ext cx="4829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3075" y="0"/>
            <a:ext cx="8196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2725" y="0"/>
            <a:ext cx="8718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0425"/>
            <a:ext cx="9144000" cy="513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46288" y="0"/>
            <a:ext cx="5051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51050" y="0"/>
            <a:ext cx="504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73263" y="0"/>
            <a:ext cx="5195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92350" y="0"/>
            <a:ext cx="4557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25663" y="0"/>
            <a:ext cx="4891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73313" y="0"/>
            <a:ext cx="4395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01850" y="0"/>
            <a:ext cx="4940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ndy Hann, 연필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Randy Hann, 연필화</Template>
  <TotalTime>12</TotalTime>
  <Words>0</Words>
  <Application>Microsoft Office PowerPoint</Application>
  <PresentationFormat>화면 슬라이드 쇼(4:3)</PresentationFormat>
  <Paragraphs>0</Paragraphs>
  <Slides>28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Randy Hann, 연필화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beginner</dc:creator>
  <cp:lastModifiedBy>beginner</cp:lastModifiedBy>
  <cp:revision>2</cp:revision>
  <dcterms:created xsi:type="dcterms:W3CDTF">2014-03-22T14:20:19Z</dcterms:created>
  <dcterms:modified xsi:type="dcterms:W3CDTF">2014-03-22T14:33:12Z</dcterms:modified>
</cp:coreProperties>
</file>