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9F904-C33C-4CD1-B876-ABBC5E908C35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0D991-3467-489E-8636-99102B409A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79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D991-3467-489E-8636-99102B409A83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42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0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6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2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4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6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0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3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7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A06F-41E4-4162-A67E-FDFDD21418D6}" type="datetimeFigureOut">
              <a:rPr lang="ko-KR" altLang="en-US" smtClean="0"/>
              <a:t>2015-05-02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0A51-9B9B-4AF5-BEA9-E7CF53A839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353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0"/>
            <a:ext cx="85613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서울 부르스-이석화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925"/>
            <a:ext cx="9144000" cy="4500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5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3" y="0"/>
            <a:ext cx="5832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0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584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0"/>
            <a:ext cx="7989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4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0"/>
            <a:ext cx="8037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0"/>
            <a:ext cx="8078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2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0"/>
            <a:ext cx="8089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4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0"/>
            <a:ext cx="8059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0"/>
            <a:ext cx="893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0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7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32"/>
            <a:ext cx="9144000" cy="606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/>
              <a:t>김정호</a:t>
            </a:r>
            <a:r>
              <a:rPr lang="en-US" altLang="ko-KR" b="1" dirty="0"/>
              <a:t>(1961~) </a:t>
            </a:r>
            <a:r>
              <a:rPr lang="ko-KR" altLang="en-US" b="1" dirty="0"/>
              <a:t>서울</a:t>
            </a:r>
            <a:br>
              <a:rPr lang="ko-KR" altLang="en-US" b="1" dirty="0"/>
            </a:br>
            <a:r>
              <a:rPr lang="ko-KR" altLang="en-US" b="1" dirty="0"/>
              <a:t/>
            </a:r>
            <a:br>
              <a:rPr lang="ko-KR" altLang="en-US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743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02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7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0"/>
            <a:ext cx="8705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4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88"/>
            <a:ext cx="9144000" cy="616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6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3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0"/>
            <a:ext cx="860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38"/>
            <a:ext cx="9144000" cy="620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0"/>
            <a:ext cx="900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7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5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3" y="0"/>
            <a:ext cx="525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8226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8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0"/>
            <a:ext cx="8386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9144000" cy="612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0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0"/>
            <a:ext cx="7958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6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0"/>
            <a:ext cx="8061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3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0"/>
            <a:ext cx="8051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0"/>
            <a:ext cx="5499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043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0"/>
            <a:ext cx="7958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9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0"/>
            <a:ext cx="8632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8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0"/>
            <a:ext cx="8258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8226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0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8" y="0"/>
            <a:ext cx="7947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9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938"/>
            <a:ext cx="9144000" cy="455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6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</Words>
  <Application>Microsoft Office PowerPoint</Application>
  <PresentationFormat>화면 슬라이드 쇼(4:3)</PresentationFormat>
  <Paragraphs>3</Paragraphs>
  <Slides>36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2015-05-02T03:45:57Z</dcterms:created>
  <dcterms:modified xsi:type="dcterms:W3CDTF">2015-05-02T04:42:32Z</dcterms:modified>
</cp:coreProperties>
</file>