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9" r:id="rId10"/>
    <p:sldId id="271" r:id="rId11"/>
    <p:sldId id="264" r:id="rId12"/>
    <p:sldId id="265" r:id="rId13"/>
    <p:sldId id="266" r:id="rId14"/>
    <p:sldId id="267" r:id="rId15"/>
    <p:sldId id="268" r:id="rId16"/>
    <p:sldId id="270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14703F-CD55-47D0-8E12-0B3DD6C1533F}" type="datetimeFigureOut">
              <a:rPr lang="ko-KR" altLang="en-US" smtClean="0"/>
              <a:pPr/>
              <a:t>2013-08-01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DA6B4D-F0BD-463C-A8BC-B52C7B288A8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ko-KR" altLang="en-US" dirty="0" smtClean="0"/>
              <a:t>만든 이</a:t>
            </a:r>
            <a:r>
              <a:rPr lang="en-US" altLang="ko-KR" dirty="0" smtClean="0"/>
              <a:t>:</a:t>
            </a:r>
            <a:r>
              <a:rPr lang="ko-KR" altLang="en-US" dirty="0" smtClean="0"/>
              <a:t>이광민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899359" y="2357430"/>
            <a:ext cx="73452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o-KR" altLang="en-US" sz="54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준정다면체</a:t>
            </a:r>
            <a:endParaRPr lang="en-US" altLang="ko-K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pPr algn="ctr"/>
            <a:r>
              <a:rPr lang="ko-KR" altLang="en-US" dirty="0" smtClean="0"/>
              <a:t>탐구 준비물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/>
          <a:lstStyle/>
          <a:p>
            <a:r>
              <a:rPr lang="ko-KR" altLang="en-US" dirty="0" smtClean="0"/>
              <a:t>준비물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연필</a:t>
            </a:r>
            <a:r>
              <a:rPr lang="en-US" altLang="ko-KR" dirty="0" smtClean="0"/>
              <a:t>,</a:t>
            </a:r>
            <a:r>
              <a:rPr lang="ko-KR" altLang="en-US" dirty="0" smtClean="0"/>
              <a:t>종이</a:t>
            </a:r>
            <a:r>
              <a:rPr lang="en-US" altLang="ko-KR" dirty="0" smtClean="0"/>
              <a:t>,</a:t>
            </a:r>
            <a:r>
              <a:rPr lang="ko-KR" altLang="en-US" dirty="0" smtClean="0"/>
              <a:t>지우개</a:t>
            </a:r>
            <a:r>
              <a:rPr lang="en-US" altLang="ko-KR" dirty="0" smtClean="0"/>
              <a:t>,</a:t>
            </a:r>
            <a:r>
              <a:rPr lang="ko-KR" altLang="en-US" dirty="0" smtClean="0"/>
              <a:t>자</a:t>
            </a:r>
            <a:r>
              <a:rPr lang="en-US" altLang="ko-KR" dirty="0" smtClean="0"/>
              <a:t>,</a:t>
            </a:r>
            <a:r>
              <a:rPr lang="ko-KR" altLang="en-US" dirty="0" smtClean="0"/>
              <a:t>각도기</a:t>
            </a: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탐구의 실제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깎은 정사면체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깎은 정사면체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2201896"/>
            <a:ext cx="4572000" cy="4656104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572000" y="2201896"/>
            <a:ext cx="4572000" cy="4656104"/>
          </a:xfrm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/>
          <a:lstStyle/>
          <a:p>
            <a:pPr algn="ctr"/>
            <a:r>
              <a:rPr lang="ko-KR" altLang="en-US" dirty="0" smtClean="0"/>
              <a:t>탐구의 실제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>
          <a:xfrm>
            <a:off x="0" y="1399593"/>
            <a:ext cx="4497388" cy="762000"/>
          </a:xfrm>
        </p:spPr>
        <p:txBody>
          <a:bodyPr/>
          <a:lstStyle/>
          <a:p>
            <a:pPr algn="ctr"/>
            <a:r>
              <a:rPr lang="ko-KR" altLang="en-US" dirty="0" smtClean="0"/>
              <a:t>깎은 정육면체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>
          <a:xfrm>
            <a:off x="4500562" y="1399593"/>
            <a:ext cx="4643438" cy="762000"/>
          </a:xfrm>
        </p:spPr>
        <p:txBody>
          <a:bodyPr/>
          <a:lstStyle/>
          <a:p>
            <a:pPr algn="ctr"/>
            <a:r>
              <a:rPr lang="ko-KR" altLang="en-US" dirty="0" smtClean="0"/>
              <a:t>깎은 정육면체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2201896"/>
            <a:ext cx="4495800" cy="4656104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572000" y="2201896"/>
            <a:ext cx="4572000" cy="4656104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/>
          <a:lstStyle/>
          <a:p>
            <a:pPr algn="ctr"/>
            <a:r>
              <a:rPr lang="ko-KR" altLang="en-US" dirty="0" smtClean="0"/>
              <a:t>탐구의 실</a:t>
            </a:r>
            <a:r>
              <a:rPr lang="ko-KR" altLang="en-US" dirty="0" smtClean="0"/>
              <a:t>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>
          <a:xfrm>
            <a:off x="0" y="1214422"/>
            <a:ext cx="4497388" cy="947171"/>
          </a:xfrm>
        </p:spPr>
        <p:txBody>
          <a:bodyPr/>
          <a:lstStyle/>
          <a:p>
            <a:pPr algn="ctr"/>
            <a:r>
              <a:rPr lang="ko-KR" altLang="en-US" dirty="0" smtClean="0"/>
              <a:t>깎은 정팔면체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>
          <a:xfrm>
            <a:off x="4500562" y="1214422"/>
            <a:ext cx="4643438" cy="947171"/>
          </a:xfrm>
        </p:spPr>
        <p:txBody>
          <a:bodyPr/>
          <a:lstStyle/>
          <a:p>
            <a:pPr algn="ctr"/>
            <a:r>
              <a:rPr lang="ko-KR" altLang="en-US" dirty="0" smtClean="0"/>
              <a:t>깎은 정팔면체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2201896"/>
            <a:ext cx="4495800" cy="4656104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500562" y="2201896"/>
            <a:ext cx="4643438" cy="4656104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8448"/>
          </a:xfrm>
        </p:spPr>
        <p:txBody>
          <a:bodyPr/>
          <a:lstStyle/>
          <a:p>
            <a:pPr algn="ctr"/>
            <a:r>
              <a:rPr lang="ko-KR" altLang="en-US" dirty="0" smtClean="0"/>
              <a:t>탐구의 실제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>
          <a:xfrm>
            <a:off x="0" y="1285860"/>
            <a:ext cx="4572000" cy="875733"/>
          </a:xfrm>
        </p:spPr>
        <p:txBody>
          <a:bodyPr/>
          <a:lstStyle/>
          <a:p>
            <a:pPr algn="ctr"/>
            <a:r>
              <a:rPr lang="ko-KR" altLang="en-US" dirty="0" smtClean="0"/>
              <a:t>깎은 </a:t>
            </a:r>
            <a:r>
              <a:rPr lang="ko-KR" altLang="en-US" dirty="0" err="1" smtClean="0"/>
              <a:t>정십이면체</a:t>
            </a:r>
            <a:r>
              <a:rPr lang="ko-KR" altLang="en-US" dirty="0" smtClean="0"/>
              <a:t>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>
          <a:xfrm>
            <a:off x="4572000" y="1285860"/>
            <a:ext cx="4572000" cy="875733"/>
          </a:xfrm>
        </p:spPr>
        <p:txBody>
          <a:bodyPr/>
          <a:lstStyle/>
          <a:p>
            <a:pPr algn="ctr"/>
            <a:r>
              <a:rPr lang="ko-KR" altLang="en-US" dirty="0" smtClean="0"/>
              <a:t>깎은 </a:t>
            </a:r>
            <a:r>
              <a:rPr lang="ko-KR" altLang="en-US" dirty="0" err="1" smtClean="0"/>
              <a:t>정십이면체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2201896"/>
            <a:ext cx="4495800" cy="4656104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572000" y="2201896"/>
            <a:ext cx="4572000" cy="4656104"/>
          </a:xfrm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8448"/>
          </a:xfrm>
        </p:spPr>
        <p:txBody>
          <a:bodyPr/>
          <a:lstStyle/>
          <a:p>
            <a:pPr algn="ctr"/>
            <a:r>
              <a:rPr lang="ko-KR" altLang="en-US" dirty="0" smtClean="0"/>
              <a:t>탐구의 실제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>
          <a:xfrm>
            <a:off x="0" y="1285860"/>
            <a:ext cx="4497388" cy="875733"/>
          </a:xfrm>
        </p:spPr>
        <p:txBody>
          <a:bodyPr/>
          <a:lstStyle/>
          <a:p>
            <a:pPr algn="ctr"/>
            <a:r>
              <a:rPr lang="ko-KR" altLang="en-US" dirty="0" smtClean="0"/>
              <a:t>깎은 </a:t>
            </a:r>
            <a:r>
              <a:rPr lang="ko-KR" altLang="en-US" dirty="0" err="1" smtClean="0"/>
              <a:t>정이십면체</a:t>
            </a:r>
            <a:r>
              <a:rPr lang="ko-KR" altLang="en-US" dirty="0" smtClean="0"/>
              <a:t>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>
          <a:xfrm>
            <a:off x="4500562" y="1285860"/>
            <a:ext cx="4643438" cy="875733"/>
          </a:xfrm>
        </p:spPr>
        <p:txBody>
          <a:bodyPr/>
          <a:lstStyle/>
          <a:p>
            <a:pPr algn="ctr"/>
            <a:r>
              <a:rPr lang="ko-KR" altLang="en-US" dirty="0" smtClean="0"/>
              <a:t>깎은 </a:t>
            </a:r>
            <a:r>
              <a:rPr lang="ko-KR" altLang="en-US" dirty="0" err="1" smtClean="0"/>
              <a:t>정이십면체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2201896"/>
            <a:ext cx="4495800" cy="4656104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500562" y="2201896"/>
            <a:ext cx="4643438" cy="4656104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/>
          <a:lstStyle/>
          <a:p>
            <a:pPr algn="ctr"/>
            <a:r>
              <a:rPr lang="ko-KR" altLang="en-US" dirty="0" smtClean="0"/>
              <a:t>탐구의 실제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>
          <a:xfrm>
            <a:off x="0" y="1071546"/>
            <a:ext cx="4497388" cy="785817"/>
          </a:xfrm>
        </p:spPr>
        <p:txBody>
          <a:bodyPr/>
          <a:lstStyle/>
          <a:p>
            <a:pPr algn="ctr"/>
            <a:r>
              <a:rPr lang="ko-KR" altLang="en-US" dirty="0" err="1" smtClean="0"/>
              <a:t>육팔면체</a:t>
            </a:r>
            <a:r>
              <a:rPr lang="ko-KR" altLang="en-US" dirty="0" smtClean="0"/>
              <a:t>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>
          <a:xfrm>
            <a:off x="4500562" y="1071547"/>
            <a:ext cx="4643438" cy="785818"/>
          </a:xfrm>
        </p:spPr>
        <p:txBody>
          <a:bodyPr/>
          <a:lstStyle/>
          <a:p>
            <a:pPr algn="ctr"/>
            <a:r>
              <a:rPr lang="ko-KR" altLang="en-US" dirty="0" err="1" smtClean="0"/>
              <a:t>육팔면체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1857364"/>
            <a:ext cx="4495800" cy="5000636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500562" y="1857364"/>
            <a:ext cx="4643438" cy="5000636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pPr algn="ctr"/>
            <a:r>
              <a:rPr lang="ko-KR" altLang="en-US" dirty="0" smtClean="0"/>
              <a:t>탐구의 실제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>
          <a:xfrm>
            <a:off x="0" y="1000109"/>
            <a:ext cx="4497388" cy="642942"/>
          </a:xfrm>
        </p:spPr>
        <p:txBody>
          <a:bodyPr/>
          <a:lstStyle/>
          <a:p>
            <a:pPr algn="ctr"/>
            <a:r>
              <a:rPr lang="ko-KR" altLang="en-US" dirty="0" err="1" smtClean="0"/>
              <a:t>십이이십면체</a:t>
            </a:r>
            <a:r>
              <a:rPr lang="ko-KR" altLang="en-US" dirty="0" smtClean="0"/>
              <a:t>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>
          <a:xfrm>
            <a:off x="4500562" y="1000109"/>
            <a:ext cx="4643438" cy="642942"/>
          </a:xfrm>
        </p:spPr>
        <p:txBody>
          <a:bodyPr/>
          <a:lstStyle/>
          <a:p>
            <a:pPr algn="ctr"/>
            <a:r>
              <a:rPr lang="ko-KR" altLang="en-US" dirty="0" err="1" smtClean="0"/>
              <a:t>십이이십면체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1643050"/>
            <a:ext cx="4495800" cy="500066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500562" y="1714488"/>
            <a:ext cx="4643438" cy="5143512"/>
          </a:xfrm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/>
          <a:lstStyle/>
          <a:p>
            <a:pPr algn="ctr"/>
            <a:r>
              <a:rPr lang="ko-KR" altLang="en-US" dirty="0" smtClean="0"/>
              <a:t>탐구의 실제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>
          <a:xfrm>
            <a:off x="0" y="857233"/>
            <a:ext cx="4643438" cy="571504"/>
          </a:xfrm>
        </p:spPr>
        <p:txBody>
          <a:bodyPr/>
          <a:lstStyle/>
          <a:p>
            <a:pPr algn="ctr"/>
            <a:r>
              <a:rPr lang="ko-KR" altLang="en-US" dirty="0" smtClean="0"/>
              <a:t>깎은 </a:t>
            </a:r>
            <a:r>
              <a:rPr lang="ko-KR" altLang="en-US" dirty="0" err="1" smtClean="0"/>
              <a:t>육팔면체</a:t>
            </a:r>
            <a:r>
              <a:rPr lang="ko-KR" altLang="en-US" dirty="0" smtClean="0"/>
              <a:t>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>
          <a:xfrm>
            <a:off x="4648200" y="857233"/>
            <a:ext cx="4495800" cy="571504"/>
          </a:xfrm>
        </p:spPr>
        <p:txBody>
          <a:bodyPr/>
          <a:lstStyle/>
          <a:p>
            <a:pPr algn="ctr"/>
            <a:r>
              <a:rPr lang="ko-KR" altLang="en-US" dirty="0" smtClean="0"/>
              <a:t>깎은 </a:t>
            </a:r>
            <a:r>
              <a:rPr lang="ko-KR" altLang="en-US" dirty="0" err="1" smtClean="0"/>
              <a:t>육팔면체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1428736"/>
            <a:ext cx="4643438" cy="5429264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649788" y="1428736"/>
            <a:ext cx="4494212" cy="5429264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pPr algn="ctr"/>
            <a:r>
              <a:rPr lang="ko-KR" altLang="en-US" dirty="0" smtClean="0"/>
              <a:t>탐구의 실제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>
          <a:xfrm>
            <a:off x="0" y="928671"/>
            <a:ext cx="4497388" cy="642942"/>
          </a:xfrm>
        </p:spPr>
        <p:txBody>
          <a:bodyPr/>
          <a:lstStyle/>
          <a:p>
            <a:pPr algn="ctr"/>
            <a:r>
              <a:rPr lang="ko-KR" altLang="en-US" dirty="0" smtClean="0"/>
              <a:t>부풀린 </a:t>
            </a:r>
            <a:r>
              <a:rPr lang="ko-KR" altLang="en-US" dirty="0" err="1" smtClean="0"/>
              <a:t>육팔면체</a:t>
            </a:r>
            <a:r>
              <a:rPr lang="ko-KR" altLang="en-US" dirty="0" smtClean="0"/>
              <a:t>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>
          <a:xfrm>
            <a:off x="4500562" y="928671"/>
            <a:ext cx="4643438" cy="642941"/>
          </a:xfrm>
        </p:spPr>
        <p:txBody>
          <a:bodyPr/>
          <a:lstStyle/>
          <a:p>
            <a:pPr algn="ctr"/>
            <a:r>
              <a:rPr lang="ko-KR" altLang="en-US" dirty="0" smtClean="0"/>
              <a:t>부풀린 </a:t>
            </a:r>
            <a:r>
              <a:rPr lang="ko-KR" altLang="en-US" dirty="0" err="1" smtClean="0"/>
              <a:t>육팔면체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1571612"/>
            <a:ext cx="4495800" cy="5286388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500562" y="1571612"/>
            <a:ext cx="4643438" cy="5286388"/>
          </a:xfrm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pPr algn="ctr"/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r>
              <a:rPr lang="ko-KR" altLang="en-US" dirty="0" smtClean="0"/>
              <a:t>탐구 동기</a:t>
            </a:r>
            <a:endParaRPr lang="en-US" altLang="ko-KR" dirty="0" smtClean="0"/>
          </a:p>
          <a:p>
            <a:r>
              <a:rPr lang="ko-KR" altLang="en-US" dirty="0" smtClean="0"/>
              <a:t>탐구 기간</a:t>
            </a:r>
            <a:endParaRPr lang="en-US" altLang="ko-KR" dirty="0" smtClean="0"/>
          </a:p>
          <a:p>
            <a:r>
              <a:rPr lang="ko-KR" altLang="en-US" dirty="0" smtClean="0"/>
              <a:t>탐구 목적</a:t>
            </a:r>
            <a:endParaRPr lang="en-US" altLang="ko-KR" dirty="0" smtClean="0"/>
          </a:p>
          <a:p>
            <a:r>
              <a:rPr lang="ko-KR" altLang="en-US" dirty="0" smtClean="0"/>
              <a:t>이론적 배경</a:t>
            </a:r>
            <a:endParaRPr lang="en-US" altLang="ko-KR" dirty="0" smtClean="0"/>
          </a:p>
          <a:p>
            <a:r>
              <a:rPr lang="ko-KR" altLang="en-US" dirty="0" smtClean="0"/>
              <a:t>탐구 준비물</a:t>
            </a:r>
            <a:endParaRPr lang="en-US" altLang="ko-KR" dirty="0" smtClean="0"/>
          </a:p>
          <a:p>
            <a:r>
              <a:rPr lang="ko-KR" altLang="en-US" dirty="0" smtClean="0"/>
              <a:t>탐구의 실제</a:t>
            </a:r>
            <a:endParaRPr lang="en-US" altLang="ko-KR" dirty="0" smtClean="0"/>
          </a:p>
          <a:p>
            <a:r>
              <a:rPr lang="ko-KR" altLang="en-US" dirty="0" smtClean="0"/>
              <a:t>탐구 결과</a:t>
            </a:r>
            <a:endParaRPr lang="en-US" altLang="ko-KR" dirty="0" smtClean="0"/>
          </a:p>
          <a:p>
            <a:r>
              <a:rPr lang="ko-KR" altLang="en-US" dirty="0" smtClean="0"/>
              <a:t>결론</a:t>
            </a:r>
            <a:endParaRPr lang="en-US" altLang="ko-KR" dirty="0" smtClean="0"/>
          </a:p>
          <a:p>
            <a:r>
              <a:rPr lang="ko-KR" altLang="en-US" dirty="0" smtClean="0"/>
              <a:t>프로젝트 탐구를 마치며</a:t>
            </a:r>
            <a:endParaRPr lang="en-US" altLang="ko-KR" dirty="0" smtClean="0"/>
          </a:p>
          <a:p>
            <a:r>
              <a:rPr lang="ko-KR" altLang="en-US" dirty="0" smtClean="0"/>
              <a:t>참고 문헌</a:t>
            </a: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pPr algn="ctr"/>
            <a:r>
              <a:rPr lang="ko-KR" altLang="en-US" dirty="0" smtClean="0"/>
              <a:t>탐구의 실제</a:t>
            </a:r>
            <a:endParaRPr lang="ko-KR" altLang="en-US" dirty="0"/>
          </a:p>
        </p:txBody>
      </p:sp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>
          <a:xfrm>
            <a:off x="0" y="1000109"/>
            <a:ext cx="4497388" cy="714380"/>
          </a:xfrm>
        </p:spPr>
        <p:txBody>
          <a:bodyPr/>
          <a:lstStyle/>
          <a:p>
            <a:pPr algn="ctr"/>
            <a:r>
              <a:rPr lang="ko-KR" altLang="en-US" dirty="0" smtClean="0"/>
              <a:t>다듬은 정육면체 전개도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sz="half" idx="3"/>
          </p:nvPr>
        </p:nvSpPr>
        <p:spPr>
          <a:xfrm>
            <a:off x="4500562" y="1000108"/>
            <a:ext cx="4643438" cy="714381"/>
          </a:xfrm>
        </p:spPr>
        <p:txBody>
          <a:bodyPr/>
          <a:lstStyle/>
          <a:p>
            <a:pPr algn="ctr"/>
            <a:r>
              <a:rPr lang="ko-KR" altLang="en-US" dirty="0" smtClean="0"/>
              <a:t>다듬은 정육면체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2"/>
          </p:nvPr>
        </p:nvSpPr>
        <p:spPr>
          <a:xfrm>
            <a:off x="0" y="1714488"/>
            <a:ext cx="4495800" cy="5143512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quarter" idx="4"/>
          </p:nvPr>
        </p:nvSpPr>
        <p:spPr>
          <a:xfrm>
            <a:off x="4500562" y="1714488"/>
            <a:ext cx="4643438" cy="4929222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탐구 동기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내가 입체도형 하려고 했는데 </a:t>
            </a:r>
            <a:r>
              <a:rPr lang="ko-KR" altLang="en-US" dirty="0" err="1" smtClean="0"/>
              <a:t>준정다면체를</a:t>
            </a:r>
            <a:r>
              <a:rPr lang="ko-KR" altLang="en-US" dirty="0" smtClean="0"/>
              <a:t> 하고 싶은 마음이</a:t>
            </a:r>
            <a:endParaRPr lang="en-US" altLang="ko-KR" dirty="0" smtClean="0"/>
          </a:p>
          <a:p>
            <a:r>
              <a:rPr lang="ko-KR" altLang="en-US" dirty="0" smtClean="0"/>
              <a:t>생겨서</a:t>
            </a: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탐구 기간</a:t>
            </a:r>
            <a:endParaRPr lang="ko-KR" altLang="en-US" dirty="0"/>
          </a:p>
        </p:txBody>
      </p:sp>
      <p:sp>
        <p:nvSpPr>
          <p:cNvPr id="2" name="부제목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2013.7.4~</a:t>
            </a: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탐구 목적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전개도를 </a:t>
            </a:r>
            <a:r>
              <a:rPr lang="ko-KR" altLang="en-US" dirty="0" smtClean="0"/>
              <a:t>직접 만들어 보고 그것으로 </a:t>
            </a:r>
            <a:r>
              <a:rPr lang="ko-KR" altLang="en-US" dirty="0" err="1" smtClean="0"/>
              <a:t>준정다면체</a:t>
            </a:r>
            <a:r>
              <a:rPr lang="ko-KR" altLang="en-US" dirty="0" smtClean="0"/>
              <a:t> 만들어</a:t>
            </a:r>
            <a:endParaRPr lang="en-US" altLang="ko-KR" dirty="0" smtClean="0"/>
          </a:p>
          <a:p>
            <a:r>
              <a:rPr lang="ko-KR" altLang="en-US" dirty="0" err="1" smtClean="0"/>
              <a:t>준정다면체</a:t>
            </a:r>
            <a:r>
              <a:rPr lang="ko-KR" altLang="en-US" dirty="0" smtClean="0"/>
              <a:t> 특성 알아보기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pPr algn="ctr"/>
            <a:r>
              <a:rPr lang="ko-KR" altLang="en-US" dirty="0" smtClean="0"/>
              <a:t>이론적 배경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r>
              <a:rPr lang="ko-KR" altLang="en-US" dirty="0" smtClean="0"/>
              <a:t>정다면체의 종류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정다면체의 종류에는 정사면체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정육면체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정팔면체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ko-KR" altLang="en-US" dirty="0" err="1" smtClean="0"/>
              <a:t>정십이면체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정이십면체가</a:t>
            </a:r>
            <a:r>
              <a:rPr lang="ko-KR" altLang="en-US" dirty="0" smtClean="0"/>
              <a:t>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pPr algn="ctr"/>
            <a:r>
              <a:rPr lang="ko-KR" altLang="en-US" dirty="0" smtClean="0"/>
              <a:t>이론적 배경</a:t>
            </a:r>
            <a:r>
              <a:rPr altLang="ko-KR" smtClean="0"/>
              <a:t>2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r>
              <a:rPr lang="ko-KR" altLang="en-US" dirty="0" err="1" smtClean="0"/>
              <a:t>준정다면체의</a:t>
            </a:r>
            <a:r>
              <a:rPr lang="ko-KR" altLang="en-US" dirty="0" smtClean="0"/>
              <a:t> 종류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준정다면체의</a:t>
            </a:r>
            <a:r>
              <a:rPr lang="ko-KR" altLang="en-US" dirty="0" smtClean="0"/>
              <a:t> 종류에는 깎은 정사면체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깎은 정육면체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ko-KR" altLang="en-US" dirty="0" smtClean="0"/>
              <a:t>깎은 정팔면체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깎은 </a:t>
            </a:r>
            <a:r>
              <a:rPr lang="ko-KR" altLang="en-US" dirty="0" err="1" smtClean="0"/>
              <a:t>정십이면체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깎은 </a:t>
            </a:r>
            <a:r>
              <a:rPr lang="ko-KR" altLang="en-US" dirty="0" err="1" smtClean="0"/>
              <a:t>정이십면체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육팔면체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ko-KR" altLang="en-US" dirty="0" err="1" smtClean="0"/>
              <a:t>십이이십면체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깎은 </a:t>
            </a:r>
            <a:r>
              <a:rPr lang="ko-KR" altLang="en-US" dirty="0" err="1" smtClean="0"/>
              <a:t>육팔면체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깎은 </a:t>
            </a:r>
            <a:r>
              <a:rPr lang="ko-KR" altLang="en-US" dirty="0" err="1" smtClean="0"/>
              <a:t>십이이십면체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부풀린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육팔면체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부풀린 </a:t>
            </a:r>
            <a:r>
              <a:rPr lang="ko-KR" altLang="en-US" dirty="0" err="1" smtClean="0"/>
              <a:t>십이이십면체</a:t>
            </a:r>
            <a:r>
              <a:rPr lang="en-US" altLang="ko-KR" dirty="0" smtClean="0"/>
              <a:t>,</a:t>
            </a:r>
            <a:r>
              <a:rPr lang="ko-KR" altLang="en-US" dirty="0" smtClean="0"/>
              <a:t>다듬은 </a:t>
            </a:r>
            <a:r>
              <a:rPr lang="ko-KR" altLang="en-US" dirty="0" err="1" smtClean="0"/>
              <a:t>십이이십면체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ko-KR" altLang="en-US" dirty="0" smtClean="0"/>
              <a:t>다듬은 정육면체가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/>
          <a:lstStyle/>
          <a:p>
            <a:pPr algn="ctr"/>
            <a:r>
              <a:rPr lang="ko-KR" altLang="en-US" dirty="0" smtClean="0"/>
              <a:t>이론적 배경</a:t>
            </a:r>
            <a:r>
              <a:rPr altLang="ko-KR" smtClean="0"/>
              <a:t>3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/>
          <a:lstStyle/>
          <a:p>
            <a:r>
              <a:rPr lang="ko-KR" altLang="en-US" dirty="0" err="1" smtClean="0"/>
              <a:t>준정다면체가</a:t>
            </a:r>
            <a:r>
              <a:rPr lang="ko-KR" altLang="en-US" dirty="0" smtClean="0"/>
              <a:t> </a:t>
            </a:r>
            <a:r>
              <a:rPr lang="en-US" altLang="ko-KR" dirty="0" smtClean="0"/>
              <a:t>13</a:t>
            </a:r>
            <a:r>
              <a:rPr lang="ko-KR" altLang="en-US" dirty="0" smtClean="0"/>
              <a:t>개인 이유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일단 다면체라면 한 </a:t>
            </a:r>
            <a:r>
              <a:rPr lang="ko-KR" altLang="en-US" dirty="0" err="1" smtClean="0"/>
              <a:t>꼭짓점에</a:t>
            </a:r>
            <a:r>
              <a:rPr lang="ko-KR" altLang="en-US" dirty="0" smtClean="0"/>
              <a:t> 모이는 면의 내각의 합이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360</a:t>
            </a:r>
            <a:r>
              <a:rPr lang="ko-KR" altLang="en-US" dirty="0" smtClean="0"/>
              <a:t>도보다 작아야 하는데 만약 </a:t>
            </a:r>
            <a:r>
              <a:rPr lang="en-US" altLang="ko-KR" dirty="0" smtClean="0"/>
              <a:t>360</a:t>
            </a:r>
            <a:r>
              <a:rPr lang="ko-KR" altLang="en-US" dirty="0" smtClean="0"/>
              <a:t>도이거나 </a:t>
            </a:r>
            <a:r>
              <a:rPr lang="en-US" altLang="ko-KR" dirty="0" smtClean="0"/>
              <a:t>360</a:t>
            </a:r>
            <a:r>
              <a:rPr lang="ko-KR" altLang="en-US" dirty="0" smtClean="0"/>
              <a:t>도보다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더 크다면 평면이 되거나 볼록하게 되지 않으므로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삼각형</a:t>
            </a:r>
            <a:r>
              <a:rPr lang="en-US" altLang="ko-KR" dirty="0" smtClean="0"/>
              <a:t>,</a:t>
            </a:r>
            <a:r>
              <a:rPr lang="ko-KR" altLang="en-US" dirty="0" smtClean="0"/>
              <a:t>사각형</a:t>
            </a:r>
            <a:r>
              <a:rPr lang="en-US" altLang="ko-KR" dirty="0" smtClean="0"/>
              <a:t>,</a:t>
            </a:r>
            <a:r>
              <a:rPr lang="ko-KR" altLang="en-US" dirty="0" smtClean="0"/>
              <a:t>오각형</a:t>
            </a:r>
            <a:r>
              <a:rPr lang="en-US" altLang="ko-KR" dirty="0" smtClean="0"/>
              <a:t>,</a:t>
            </a:r>
            <a:r>
              <a:rPr lang="ko-KR" altLang="en-US" dirty="0" smtClean="0"/>
              <a:t>육각형</a:t>
            </a:r>
            <a:r>
              <a:rPr lang="en-US" altLang="ko-KR" dirty="0" smtClean="0"/>
              <a:t>,</a:t>
            </a:r>
            <a:r>
              <a:rPr lang="ko-KR" altLang="en-US" dirty="0" smtClean="0"/>
              <a:t>팔각형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십각형을</a:t>
            </a:r>
            <a:r>
              <a:rPr lang="ko-KR" altLang="en-US" dirty="0" smtClean="0"/>
              <a:t> 조합한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결과 </a:t>
            </a:r>
            <a:r>
              <a:rPr lang="en-US" altLang="ko-KR" dirty="0" smtClean="0"/>
              <a:t>13</a:t>
            </a:r>
            <a:r>
              <a:rPr lang="ko-KR" altLang="en-US" dirty="0" smtClean="0"/>
              <a:t>가지밖에 되지 않기 때문이다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이론적 배경</a:t>
            </a:r>
            <a:r>
              <a:rPr altLang="ko-KR" smtClean="0"/>
              <a:t>4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err="1" smtClean="0"/>
              <a:t>준정다면체</a:t>
            </a:r>
            <a:r>
              <a:rPr lang="ko-KR" altLang="en-US" dirty="0" smtClean="0"/>
              <a:t> </a:t>
            </a:r>
            <a:r>
              <a:rPr lang="en-US" altLang="ko-KR" dirty="0" smtClean="0"/>
              <a:t>13</a:t>
            </a:r>
            <a:r>
              <a:rPr lang="ko-KR" altLang="en-US" dirty="0" smtClean="0"/>
              <a:t>개는 아르키메데스가 처음 발견했기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때문에 아르키메데스의 입체라고도 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</TotalTime>
  <Words>258</Words>
  <Application>Microsoft Office PowerPoint</Application>
  <PresentationFormat>화면 슬라이드 쇼(4:3)</PresentationFormat>
  <Paragraphs>75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흐름</vt:lpstr>
      <vt:lpstr>슬라이드 1</vt:lpstr>
      <vt:lpstr>목차</vt:lpstr>
      <vt:lpstr>탐구 동기</vt:lpstr>
      <vt:lpstr>탐구 기간</vt:lpstr>
      <vt:lpstr>탐구 목적</vt:lpstr>
      <vt:lpstr>이론적 배경</vt:lpstr>
      <vt:lpstr>이론적 배경2</vt:lpstr>
      <vt:lpstr>이론적 배경3</vt:lpstr>
      <vt:lpstr>이론적 배경4</vt:lpstr>
      <vt:lpstr>탐구 준비물</vt:lpstr>
      <vt:lpstr>탐구의 실제</vt:lpstr>
      <vt:lpstr>탐구의 실제</vt:lpstr>
      <vt:lpstr>탐구의 실제</vt:lpstr>
      <vt:lpstr>탐구의 실제</vt:lpstr>
      <vt:lpstr>탐구의 실제</vt:lpstr>
      <vt:lpstr>탐구의 실제</vt:lpstr>
      <vt:lpstr>탐구의 실제</vt:lpstr>
      <vt:lpstr>탐구의 실제</vt:lpstr>
      <vt:lpstr>탐구의 실제</vt:lpstr>
      <vt:lpstr>탐구의 실제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준정다면체 전개도와 준정다면체</dc:title>
  <dc:creator>한림초</dc:creator>
  <cp:lastModifiedBy>한림초</cp:lastModifiedBy>
  <cp:revision>7</cp:revision>
  <dcterms:created xsi:type="dcterms:W3CDTF">2013-08-01T01:23:23Z</dcterms:created>
  <dcterms:modified xsi:type="dcterms:W3CDTF">2013-08-01T02:43:14Z</dcterms:modified>
</cp:coreProperties>
</file>