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901" r:id="rId2"/>
    <p:sldMasterId id="2147485021" r:id="rId3"/>
    <p:sldMasterId id="2147486155" r:id="rId4"/>
    <p:sldMasterId id="2147486263" r:id="rId5"/>
    <p:sldMasterId id="2147486275" r:id="rId6"/>
    <p:sldMasterId id="2147486287" r:id="rId7"/>
    <p:sldMasterId id="2147486323" r:id="rId8"/>
    <p:sldMasterId id="2147486335" r:id="rId9"/>
  </p:sldMasterIdLst>
  <p:notesMasterIdLst>
    <p:notesMasterId r:id="rId51"/>
  </p:notesMasterIdLst>
  <p:sldIdLst>
    <p:sldId id="3346" r:id="rId10"/>
    <p:sldId id="3347" r:id="rId11"/>
    <p:sldId id="3348" r:id="rId12"/>
    <p:sldId id="3349" r:id="rId13"/>
    <p:sldId id="3350" r:id="rId14"/>
    <p:sldId id="3351" r:id="rId15"/>
    <p:sldId id="3352" r:id="rId16"/>
    <p:sldId id="3353" r:id="rId17"/>
    <p:sldId id="3354" r:id="rId18"/>
    <p:sldId id="3355" r:id="rId19"/>
    <p:sldId id="3356" r:id="rId20"/>
    <p:sldId id="3357" r:id="rId21"/>
    <p:sldId id="3358" r:id="rId22"/>
    <p:sldId id="3359" r:id="rId23"/>
    <p:sldId id="664" r:id="rId24"/>
    <p:sldId id="1355" r:id="rId25"/>
    <p:sldId id="3253" r:id="rId26"/>
    <p:sldId id="3399" r:id="rId27"/>
    <p:sldId id="3400" r:id="rId28"/>
    <p:sldId id="1273" r:id="rId29"/>
    <p:sldId id="1274" r:id="rId30"/>
    <p:sldId id="1275" r:id="rId31"/>
    <p:sldId id="666" r:id="rId32"/>
    <p:sldId id="3401" r:id="rId33"/>
    <p:sldId id="3402" r:id="rId34"/>
    <p:sldId id="3403" r:id="rId35"/>
    <p:sldId id="3404" r:id="rId36"/>
    <p:sldId id="3387" r:id="rId37"/>
    <p:sldId id="3405" r:id="rId38"/>
    <p:sldId id="3406" r:id="rId39"/>
    <p:sldId id="3398" r:id="rId40"/>
    <p:sldId id="1377" r:id="rId41"/>
    <p:sldId id="1378" r:id="rId42"/>
    <p:sldId id="1379" r:id="rId43"/>
    <p:sldId id="1396" r:id="rId44"/>
    <p:sldId id="2437" r:id="rId45"/>
    <p:sldId id="3371" r:id="rId46"/>
    <p:sldId id="2376" r:id="rId47"/>
    <p:sldId id="2377" r:id="rId48"/>
    <p:sldId id="2378" r:id="rId49"/>
    <p:sldId id="1708" r:id="rId5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FFF"/>
    <a:srgbClr val="FF00FF"/>
    <a:srgbClr val="FFFFFF"/>
    <a:srgbClr val="0000FF"/>
    <a:srgbClr val="FF0066"/>
    <a:srgbClr val="FF0000"/>
    <a:srgbClr val="FFFFCC"/>
    <a:srgbClr val="FFFF99"/>
    <a:srgbClr val="F7FFFF"/>
    <a:srgbClr val="E1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7433" autoAdjust="0"/>
  </p:normalViewPr>
  <p:slideViewPr>
    <p:cSldViewPr>
      <p:cViewPr varScale="1">
        <p:scale>
          <a:sx n="97" d="100"/>
          <a:sy n="97" d="100"/>
        </p:scale>
        <p:origin x="-3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95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5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395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95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A74419-BFA4-4002-BE89-96E8F233A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D3BB-78CE-422D-953A-6AB5E39946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444-C875-4821-8B96-E10985695D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99A3-4584-446D-9219-156FB2D619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EA20-B29B-4730-A369-DF647C8BC6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28686-1023-4DA2-8417-FAC7EA11C6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54A97-7891-4886-BD51-C518AF90987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B84CF-CE44-49E7-B89A-8058F9EE99A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998FC-2660-4277-8B15-2EA9B11553E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E5BF3-C024-4450-BAF8-AEEB6F3D1EE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0753E-CEF7-4F70-BE42-51541C6812D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AADCC-5662-4881-829A-638F17FB1A4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A88-149B-43CD-AEC0-DB4E2A53D0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631A7-3485-4869-A8A8-293E8601C36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C23F4-B8B7-4E67-A9CB-B0A4A3A361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F2B97-EB1D-4D19-A590-CF0AFC70A6D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9BBDB-CE45-4F99-9B09-BE020A80BB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D3BB-78CE-422D-953A-6AB5E399469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EA20-B29B-4730-A369-DF647C8BC6B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A88-149B-43CD-AEC0-DB4E2A53D0A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C2AE-94ED-4C0C-B0D8-085A09D5314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D090-2C92-44D2-BBDC-7239BC2D9C9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4A4-1469-4BCA-A604-508FDCA5459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C2AE-94ED-4C0C-B0D8-085A09D531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67F3-ADEA-4654-B506-1D5AD216BDC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8D1-3305-4A7F-9380-F5B99C836CC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6792-C31F-42CB-81F5-0B955899FF4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444-C875-4821-8B96-E10985695D1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99A3-4584-446D-9219-156FB2D6199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D090-2C92-44D2-BBDC-7239BC2D9C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5B1F-332C-40C0-B77E-E41ACE74F01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AF596-31BB-4E04-B3B5-FDF52E27152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7B98-2A75-4AEF-A867-9BE3747F129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79D6-038C-4276-B609-3B3C6996A0E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3D04-2A0F-4BBC-A821-41E0581A1AC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DE4D-4B5A-409B-8A84-167CF456674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441EA-16D9-490E-82D0-1FD7B053B01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A476-A6BB-4CD9-B134-7A03F9115E1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4A4-1469-4BCA-A604-508FDCA545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CE0D-319D-4C1B-8148-6E3A3E52392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CDB1-478E-4425-866B-15499DB27AE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9E21-8DB9-48E5-B467-A9C68EC8AAB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A2FFF-1EFF-4E43-8F24-1729334FC0E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ABCD-0C5A-4080-908A-57ECDE20363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4FA8-8856-4D63-BA63-AB3D4293A23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6FF5B-BB87-4868-9B40-4366C17A8BD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CD922-94F2-4412-BEAC-A638BAF1EB4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2C8D9-D2CC-47BA-A92F-F79AE393C03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14A4D-102A-49FE-82E9-A29B1D5BD4F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65EF1-F94D-4429-A64E-B590925FC86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DD78-783A-462F-A661-3FB7D1AD87E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A22B-8498-4170-ACFB-093C798E298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55E03-F2E6-4FBB-9A76-9152433E991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E692-A15D-449C-87BB-9073BF792F9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9AA1B-7157-415F-8E8B-88A26CA3B05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1D9-4CB9-4719-BDBB-FB6848F99DD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0D18-59C3-491A-9E37-10FAA19EFD4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8E30-7E2A-454C-8CA9-8548D1B7D5D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5036-C140-4D86-BBE6-EA44C23893D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67F3-ADEA-4654-B506-1D5AD216BD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1638-D9CB-4463-A9BC-B228E383E93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D19C-F068-4156-9C5A-66939E7D31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49AF-1C5D-4DB6-8E01-39EC7863F3E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4F82-FA53-44BD-946F-94D81C9CC06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9E5E-B040-4251-8460-404C1518A96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602D-4DBC-4DDE-BA89-7DBDAC8FDEB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01672-68F6-47A4-9635-815D3565EAF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9B16-BA5F-4EE3-AD83-98F5CD3D5E2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1A80-7C3B-4EDF-A287-3B2830AE297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C86E-CBF2-4E5E-8D78-A77B689F486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8240-68A8-466F-BEFA-5CC8D0D7CD8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FAB5-3737-4237-BEA4-3E1169E0756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890F-6822-4F8B-A8A4-C355DB05FFA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394DE-698D-4B51-A754-7793322D192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B29FC-96FD-46AD-A017-A2AB5A4B8C1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FBD1-7AF1-4541-A3B7-408A29CCFEE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79E75-89C6-4AC4-B936-7C0D55F0D0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A8E79-BABC-42D2-9DB5-CAACCDF8867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8D1-3305-4A7F-9380-F5B99C836C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548D1-4B7B-4B80-A309-C9078762C76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88F32-71F9-4E95-B193-BF37A6772E0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9410C-791B-4C27-A938-03B815F8D88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55F3D-0F8B-4357-8722-9F79F6FF69D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26D8-C3D0-482E-A23C-573C33BC4A8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4BE86-7DA5-4ABE-8596-979056CE03D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9DA62-AF9B-4029-89A6-D4D6B60E20B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AFC5A-1A12-4783-9DBC-D976F733008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E82B4-0409-471D-BF75-3E4DE72383E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416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6792-C31F-42CB-81F5-0B955899FF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5474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4661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3901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7699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7615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34497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62198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893351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65792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AA90-F8E8-434C-80D3-C7ADE05588E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849-027C-4A1C-A9F1-8ECD5136CAC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462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051C6-4E07-4376-8E52-CB60247213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1C7B1D0-C280-485B-B75E-F21E9BEB1B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2FB06A-F994-4D76-A153-4B929666C518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139240-C4CE-4CC8-94E2-7B49E1C3F10C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/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051C6-4E07-4376-8E52-CB602472134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6" r:id="rId1"/>
    <p:sldLayoutId id="2147486157" r:id="rId2"/>
    <p:sldLayoutId id="2147486158" r:id="rId3"/>
    <p:sldLayoutId id="2147486159" r:id="rId4"/>
    <p:sldLayoutId id="2147486160" r:id="rId5"/>
    <p:sldLayoutId id="2147486161" r:id="rId6"/>
    <p:sldLayoutId id="2147486162" r:id="rId7"/>
    <p:sldLayoutId id="2147486163" r:id="rId8"/>
    <p:sldLayoutId id="2147486164" r:id="rId9"/>
    <p:sldLayoutId id="2147486165" r:id="rId10"/>
    <p:sldLayoutId id="214748616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F98B07-836B-48D9-8AAE-EE6718987B72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F1EDAF-51EE-4398-AF28-31FE8A49285E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4" r:id="rId1"/>
    <p:sldLayoutId id="2147486265" r:id="rId2"/>
    <p:sldLayoutId id="2147486266" r:id="rId3"/>
    <p:sldLayoutId id="2147486267" r:id="rId4"/>
    <p:sldLayoutId id="2147486268" r:id="rId5"/>
    <p:sldLayoutId id="2147486269" r:id="rId6"/>
    <p:sldLayoutId id="2147486270" r:id="rId7"/>
    <p:sldLayoutId id="2147486271" r:id="rId8"/>
    <p:sldLayoutId id="2147486272" r:id="rId9"/>
    <p:sldLayoutId id="2147486273" r:id="rId10"/>
    <p:sldLayoutId id="214748627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3B22B4-C774-4033-8ACC-4D62DD7ECFD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F0D4B9-658A-4239-9C0B-2F5302F3DB3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6" r:id="rId1"/>
    <p:sldLayoutId id="2147486277" r:id="rId2"/>
    <p:sldLayoutId id="2147486278" r:id="rId3"/>
    <p:sldLayoutId id="2147486279" r:id="rId4"/>
    <p:sldLayoutId id="2147486280" r:id="rId5"/>
    <p:sldLayoutId id="2147486281" r:id="rId6"/>
    <p:sldLayoutId id="2147486282" r:id="rId7"/>
    <p:sldLayoutId id="2147486283" r:id="rId8"/>
    <p:sldLayoutId id="2147486284" r:id="rId9"/>
    <p:sldLayoutId id="2147486285" r:id="rId10"/>
    <p:sldLayoutId id="2147486286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F555B4-EF5B-43B1-9D94-F371D566C92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3ADFB6-276F-4A32-BAA1-04A90227694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8" r:id="rId1"/>
    <p:sldLayoutId id="2147486289" r:id="rId2"/>
    <p:sldLayoutId id="2147486290" r:id="rId3"/>
    <p:sldLayoutId id="2147486291" r:id="rId4"/>
    <p:sldLayoutId id="2147486292" r:id="rId5"/>
    <p:sldLayoutId id="2147486293" r:id="rId6"/>
    <p:sldLayoutId id="2147486294" r:id="rId7"/>
    <p:sldLayoutId id="2147486295" r:id="rId8"/>
    <p:sldLayoutId id="2147486296" r:id="rId9"/>
    <p:sldLayoutId id="2147486297" r:id="rId10"/>
    <p:sldLayoutId id="2147486298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1D15590-1818-4A8B-A144-D5AC269694F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4" r:id="rId1"/>
    <p:sldLayoutId id="2147486325" r:id="rId2"/>
    <p:sldLayoutId id="2147486326" r:id="rId3"/>
    <p:sldLayoutId id="2147486327" r:id="rId4"/>
    <p:sldLayoutId id="2147486328" r:id="rId5"/>
    <p:sldLayoutId id="2147486329" r:id="rId6"/>
    <p:sldLayoutId id="2147486330" r:id="rId7"/>
    <p:sldLayoutId id="2147486331" r:id="rId8"/>
    <p:sldLayoutId id="2147486332" r:id="rId9"/>
    <p:sldLayoutId id="2147486333" r:id="rId10"/>
    <p:sldLayoutId id="214748633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A8FAA90-F8E8-434C-80D3-C7ADE05588EA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2019-12-08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E31D849-027C-4A1C-A9F1-8ECD5136CAC6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2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36" r:id="rId1"/>
    <p:sldLayoutId id="2147486337" r:id="rId2"/>
    <p:sldLayoutId id="2147486338" r:id="rId3"/>
    <p:sldLayoutId id="2147486339" r:id="rId4"/>
    <p:sldLayoutId id="2147486340" r:id="rId5"/>
    <p:sldLayoutId id="2147486341" r:id="rId6"/>
    <p:sldLayoutId id="2147486342" r:id="rId7"/>
    <p:sldLayoutId id="2147486343" r:id="rId8"/>
    <p:sldLayoutId id="2147486344" r:id="rId9"/>
    <p:sldLayoutId id="2147486345" r:id="rId10"/>
    <p:sldLayoutId id="2147486346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3568" y="2217058"/>
            <a:ext cx="8090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알쏭달쏭하나님계획알쏭달쏭하나님마음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25002" y="4077072"/>
            <a:ext cx="7651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지금은내가다알수없지만오직하나님만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8433" y="260648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알쏭</a:t>
            </a:r>
            <a:r>
              <a:rPr kumimoji="0" lang="ko-KR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달쏭</a:t>
            </a:r>
            <a:endParaRPr kumimoji="0" lang="ko-KR" alt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5355" y="1857364"/>
            <a:ext cx="721223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모든것주께드리며선포하며나아가리</a:t>
            </a:r>
            <a:endParaRPr kumimoji="0" lang="ko-KR" altLang="en-US" sz="4000" b="1" spc="-50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620160"/>
            <a:ext cx="607089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큰영</a:t>
            </a:r>
            <a:r>
              <a:rPr kumimoji="0" lang="ko-KR" altLang="en-US" sz="4000" b="1" spc="-500" dirty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4000" b="1" spc="-50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광받으시는</a:t>
            </a:r>
            <a:r>
              <a:rPr kumimoji="0" lang="en-US" altLang="ko-KR" sz="4000" b="1" spc="-50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주를향하여</a:t>
            </a:r>
            <a:r>
              <a:rPr kumimoji="0" lang="en-US" altLang="ko-KR" sz="4000" b="1" spc="-500" dirty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5926138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4120" y="1857364"/>
            <a:ext cx="721223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찬양찬양거룩하신주께찬양드리세</a:t>
            </a:r>
            <a:r>
              <a:rPr kumimoji="0" lang="en-US" altLang="ko-KR" sz="4000" b="1" spc="-50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620160"/>
            <a:ext cx="694613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찬양찬양존귀하신주께찬양드리세</a:t>
            </a:r>
            <a:r>
              <a:rPr kumimoji="0" lang="ko-KR" altLang="en-US" sz="4000" b="1" spc="-50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endParaRPr kumimoji="0" lang="ko-KR" altLang="en-US" sz="4000" b="1" spc="-50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5926138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977086"/>
            <a:ext cx="726993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나의주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님   말 씀 하   소 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      </a:t>
            </a:r>
            <a:r>
              <a:rPr kumimoji="0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9203" y="3691598"/>
            <a:ext cx="699742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종    이    </a:t>
            </a:r>
            <a:r>
              <a:rPr kumimoji="0"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듣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겠나이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다      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kumimoji="0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어두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5400" y="5929313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2754" y="175027"/>
            <a:ext cx="24929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말씀하소서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977086"/>
            <a:ext cx="700704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운    맘   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4000" b="1" spc="-5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밝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0" lang="ko-KR" altLang="en-US" sz="4000" b="1" spc="-5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히시는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    님     의  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말 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9203" y="3691598"/>
            <a:ext cx="575991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듣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기     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원     해      요                </a:t>
            </a:r>
            <a:r>
              <a:rPr kumimoji="0" lang="en-US" altLang="ko-KR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 err="1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5400" y="5929313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977086"/>
            <a:ext cx="718337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의 주   님   말 씀  하 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kumimoji="0"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소   서     주의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3691598"/>
            <a:ext cx="577273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종 </a:t>
            </a:r>
            <a:r>
              <a:rPr kumimoji="0"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이듣겠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    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   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   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  </a:t>
            </a:r>
            <a:r>
              <a:rPr kumimoji="0" lang="en-US" altLang="ko-KR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 err="1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5400" y="5929313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985125" y="2667000"/>
            <a:ext cx="549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p:sp>
        <p:nvSpPr>
          <p:cNvPr id="667651" name="Text Box 3"/>
          <p:cNvSpPr txBox="1">
            <a:spLocks noChangeArrowheads="1"/>
          </p:cNvSpPr>
          <p:nvPr/>
        </p:nvSpPr>
        <p:spPr bwMode="auto">
          <a:xfrm>
            <a:off x="900113" y="2708275"/>
            <a:ext cx="7321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이혁</a:t>
            </a:r>
            <a:r>
              <a:rPr lang="en-US" altLang="ko-KR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선생님</a:t>
            </a:r>
            <a:endParaRPr lang="ko-KR" altLang="en-US" sz="8000" dirty="0"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84784"/>
            <a:ext cx="5214889" cy="44135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5400" b="1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데살로니가후서</a:t>
            </a:r>
            <a:endParaRPr kumimoji="0" lang="en-US" altLang="ko-KR" sz="7200" b="1" dirty="0" smtClean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3</a:t>
            </a: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장</a:t>
            </a:r>
            <a:endParaRPr kumimoji="0" lang="en-US" altLang="ko-KR" sz="7200" b="1" dirty="0" smtClean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</a:t>
            </a: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6~15</a:t>
            </a: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절</a:t>
            </a:r>
            <a:endParaRPr kumimoji="0" lang="ko-KR" altLang="en-US" sz="7200" b="1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데살로니가후서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3:6~15)</a:t>
            </a:r>
            <a:endParaRPr kumimoji="0" lang="en-US" altLang="ko-KR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084" y="1253542"/>
            <a:ext cx="8286808" cy="5262979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6.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형제들아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 주 예수 그리스도의 이름으로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너희를 </a:t>
            </a:r>
            <a:r>
              <a:rPr kumimoji="0" lang="ko-KR" altLang="en-US" sz="2800" kern="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명하노니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게으르게 행하고 우리에게서 받은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전통대로 행하지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아니하는 모든 형제에게서 떠나라 </a:t>
            </a:r>
            <a:r>
              <a:rPr kumimoji="0" lang="en-US" altLang="ko-KR" sz="18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7.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어떻게 우리를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본받아야 할지를 너희가 스스로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아나니 우리가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너희 가운데서 무질서하게 행하지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아니하며 </a:t>
            </a:r>
            <a:r>
              <a:rPr kumimoji="0" lang="en-US" altLang="ko-KR" sz="18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8.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누구에게서든지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음식을 값없이 먹지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않고 오직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수고하고 애써 주야로 일함은 너희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아무에게도 폐를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끼치지 아니하려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함이니 </a:t>
            </a:r>
            <a:r>
              <a:rPr kumimoji="0" lang="en-US" altLang="ko-KR" sz="1800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9.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우리에게 권리가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없는 것이 아니요 오직 스스로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너희에게 본을 </a:t>
            </a:r>
            <a:r>
              <a:rPr kumimoji="0" lang="ko-KR" altLang="en-US" sz="28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보여 우리를 본받게 하려 함이니라</a:t>
            </a:r>
            <a:endParaRPr kumimoji="0" lang="en-US" altLang="ko-KR" sz="2800" kern="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데살로니가후서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3:6~15)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084" y="1196752"/>
            <a:ext cx="8286808" cy="5410712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20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10.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우리가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너희와 함께 있을 때에도 너희에게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명하기를 누구든지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일하기 싫어하거든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먹지도 말게 하라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하였더니 </a:t>
            </a:r>
            <a:r>
              <a:rPr kumimoji="0" lang="en-US" altLang="ko-KR" sz="20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11.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우리가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들은즉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너희 가운데 게으르게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행하여 도무지 일하지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아니하고 일을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만들기만 하는 자들이 있다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하니 </a:t>
            </a:r>
            <a:r>
              <a:rPr kumimoji="0" lang="en-US" altLang="ko-KR" sz="20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12.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이런 자들에게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우리가 명하고 주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예수 그리스도 안에서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권하기를 조용히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일하여 자기 양식을 먹으라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하노라 </a:t>
            </a:r>
            <a:r>
              <a:rPr kumimoji="0" lang="en-US" altLang="ko-KR" sz="2000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13.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형제들아 너희는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선을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행하다가 낙심하지 </a:t>
            </a:r>
            <a:r>
              <a:rPr kumimoji="0" lang="ko-KR" altLang="en-US" sz="32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말라</a:t>
            </a:r>
            <a:endParaRPr kumimoji="0" lang="en-US" altLang="ko-KR" sz="3200" kern="0" spc="-15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데살로니가후서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3:6~15)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084" y="1196752"/>
            <a:ext cx="8286808" cy="5410712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14.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누가 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 편지에 한 우리 말을 순종하지 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아니하거든 그 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사람을 지목하여 사귀지 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말고 그로 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하여금 부끄럽게 하라 </a:t>
            </a:r>
            <a:r>
              <a:rPr kumimoji="0" lang="en-US" altLang="ko-KR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15.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그러나 원수와 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같이 생각하지 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말고 형제 같이 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권면하라 </a:t>
            </a:r>
            <a:r>
              <a:rPr kumimoji="0" lang="en-US" altLang="ko-KR" kern="0" spc="-1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16.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평강의 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주께서 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친히 때마다 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일마다 너희에게 평강을 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주시고 주께서 </a:t>
            </a:r>
            <a:r>
              <a:rPr kumimoji="0" lang="ko-KR" altLang="en-US" sz="3600" kern="0" spc="-15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너희 모든 사람과 함께 하시기를 원하노라</a:t>
            </a:r>
            <a:endParaRPr kumimoji="0" lang="en-US" altLang="ko-KR" sz="3600" kern="0" spc="-15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5616" y="2145050"/>
            <a:ext cx="76001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믿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고  따르면                                  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나를향한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5536" y="4120044"/>
            <a:ext cx="848822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8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하나님계획나를향한하나님사랑알쏭달쏭했던</a:t>
            </a:r>
            <a:endParaRPr kumimoji="0" lang="ko-KR" altLang="en-US" sz="38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762000" y="51054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ko-KR" sz="7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611188" y="4292600"/>
            <a:ext cx="788035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latin typeface="HY견고딕"/>
                <a:ea typeface="HY견고딕"/>
              </a:rPr>
              <a:t>김경민 선생님</a:t>
            </a:r>
            <a:endParaRPr lang="ko-KR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chemeClr val="tx2">
                    <a:alpha val="50000"/>
                  </a:schemeClr>
                </a:outerShdw>
              </a:effectLst>
              <a:latin typeface="HY견고딕"/>
              <a:ea typeface="HY견고딕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332656"/>
            <a:ext cx="8208000" cy="6192000"/>
          </a:xfrm>
          <a:prstGeom prst="rect">
            <a:avLst/>
          </a:prstGeom>
          <a:solidFill>
            <a:srgbClr val="EFFFFF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ko-KR" altLang="en-US" sz="9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소녀M" pitchFamily="18" charset="-127"/>
                <a:ea typeface="서울반디" pitchFamily="18" charset="-127"/>
              </a:rPr>
              <a:t>예수님은 언제</a:t>
            </a:r>
            <a:endParaRPr lang="en-US" altLang="ko-KR" sz="9600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소녀M" pitchFamily="18" charset="-127"/>
              <a:ea typeface="서울반디" pitchFamily="18" charset="-127"/>
            </a:endParaRPr>
          </a:p>
          <a:p>
            <a:pPr algn="ctr"/>
            <a:r>
              <a:rPr lang="ko-KR" altLang="en-US" sz="9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소녀M" pitchFamily="18" charset="-127"/>
                <a:ea typeface="서울반디" pitchFamily="18" charset="-127"/>
              </a:rPr>
              <a:t>다시 오실까</a:t>
            </a:r>
            <a:r>
              <a:rPr lang="en-US" altLang="ko-KR" sz="9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소녀M" pitchFamily="18" charset="-127"/>
                <a:ea typeface="서울반디" pitchFamily="18" charset="-127"/>
              </a:rPr>
              <a:t>?</a:t>
            </a:r>
            <a:endParaRPr lang="ko-KR" altLang="en-US" sz="96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소녀M" pitchFamily="18" charset="-127"/>
              <a:ea typeface="서울반디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9175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관련 이미지"/>
          <p:cNvPicPr>
            <a:picLocks noChangeAspect="1" noChangeArrowheads="1"/>
          </p:cNvPicPr>
          <p:nvPr/>
        </p:nvPicPr>
        <p:blipFill>
          <a:blip r:embed="rId2" cstate="print"/>
          <a:srcRect l="25555" r="23336"/>
          <a:stretch>
            <a:fillRect/>
          </a:stretch>
        </p:blipFill>
        <p:spPr bwMode="auto">
          <a:xfrm>
            <a:off x="539552" y="2282032"/>
            <a:ext cx="4680520" cy="4385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7235" y="260648"/>
            <a:ext cx="6045245" cy="3300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4800" dirty="0" err="1" smtClean="0">
                <a:latin typeface="자연Bold" pitchFamily="18" charset="-127"/>
                <a:ea typeface="자연Bold" pitchFamily="18" charset="-127"/>
              </a:rPr>
              <a:t>데살로니가교회는</a:t>
            </a:r>
            <a:r>
              <a:rPr lang="ko-KR" altLang="en-US" sz="4800" dirty="0" smtClean="0">
                <a:latin typeface="자연Bold" pitchFamily="18" charset="-127"/>
                <a:ea typeface="자연Bold" pitchFamily="18" charset="-127"/>
              </a:rPr>
              <a:t> </a:t>
            </a:r>
            <a:endParaRPr lang="en-US" altLang="ko-KR" sz="4800" dirty="0" smtClean="0">
              <a:latin typeface="자연Bold" pitchFamily="18" charset="-127"/>
              <a:ea typeface="자연Bold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4800" dirty="0" smtClean="0">
                <a:latin typeface="자연Bold" pitchFamily="18" charset="-127"/>
                <a:ea typeface="자연Bold" pitchFamily="18" charset="-127"/>
              </a:rPr>
              <a:t>바울의 </a:t>
            </a:r>
            <a:r>
              <a:rPr lang="en-US" altLang="ko-KR" sz="4800" dirty="0" smtClean="0">
                <a:latin typeface="자연Bold" pitchFamily="18" charset="-127"/>
                <a:ea typeface="자연Bold" pitchFamily="18" charset="-127"/>
              </a:rPr>
              <a:t>2</a:t>
            </a:r>
            <a:r>
              <a:rPr lang="ko-KR" altLang="en-US" sz="4800" dirty="0" smtClean="0">
                <a:latin typeface="자연Bold" pitchFamily="18" charset="-127"/>
                <a:ea typeface="자연Bold" pitchFamily="18" charset="-127"/>
              </a:rPr>
              <a:t>차 선교여행 때 </a:t>
            </a:r>
            <a:endParaRPr lang="en-US" altLang="ko-KR" sz="4800" dirty="0" smtClean="0">
              <a:latin typeface="자연Bold" pitchFamily="18" charset="-127"/>
              <a:ea typeface="자연Bold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4800" dirty="0" smtClean="0">
                <a:latin typeface="자연Bold" pitchFamily="18" charset="-127"/>
                <a:ea typeface="자연Bold" pitchFamily="18" charset="-127"/>
              </a:rPr>
              <a:t>세워진 교회에요</a:t>
            </a:r>
            <a:r>
              <a:rPr lang="en-US" altLang="ko-KR" sz="4800" dirty="0" smtClean="0">
                <a:latin typeface="자연Bold" pitchFamily="18" charset="-127"/>
                <a:ea typeface="자연Bold" pitchFamily="18" charset="-127"/>
              </a:rPr>
              <a:t>.</a:t>
            </a:r>
            <a:endParaRPr lang="ko-KR" altLang="en-US" sz="4800" dirty="0">
              <a:latin typeface="자연Bold" pitchFamily="18" charset="-127"/>
              <a:ea typeface="자연Bold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【인포그래픽】 한 눈에 보는 사도 바울의 2차 전도여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AutoShape 2" descr="사도바울 2차 전도여행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5892" name="AutoShape 4" descr="사도바울 2차 전도여행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2" cstate="print"/>
          <a:srcRect l="10922" t="12551" r="36513" b="33555"/>
          <a:stretch>
            <a:fillRect/>
          </a:stretch>
        </p:blipFill>
        <p:spPr bwMode="auto">
          <a:xfrm>
            <a:off x="1056280" y="878662"/>
            <a:ext cx="6972104" cy="571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1946370" y="260648"/>
            <a:ext cx="52164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dirty="0" smtClean="0">
                <a:latin typeface="자연Bold" pitchFamily="18" charset="-127"/>
                <a:ea typeface="자연Bold" pitchFamily="18" charset="-127"/>
              </a:rPr>
              <a:t>사도바울의 </a:t>
            </a:r>
            <a:r>
              <a:rPr lang="en-US" altLang="ko-KR" sz="4000" dirty="0" smtClean="0">
                <a:latin typeface="자연Bold" pitchFamily="18" charset="-127"/>
                <a:ea typeface="자연Bold" pitchFamily="18" charset="-127"/>
              </a:rPr>
              <a:t>2</a:t>
            </a:r>
            <a:r>
              <a:rPr lang="ko-KR" altLang="en-US" sz="4000" dirty="0" smtClean="0">
                <a:latin typeface="자연Bold" pitchFamily="18" charset="-127"/>
                <a:ea typeface="자연Bold" pitchFamily="18" charset="-127"/>
              </a:rPr>
              <a:t>차 선교여행</a:t>
            </a:r>
            <a:endParaRPr lang="ko-KR" alt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데살로니가후서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 r="17712"/>
          <a:stretch>
            <a:fillRect/>
          </a:stretch>
        </p:blipFill>
        <p:spPr bwMode="auto">
          <a:xfrm>
            <a:off x="1234549" y="2485281"/>
            <a:ext cx="7909451" cy="43727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128673"/>
            <a:ext cx="825097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800" dirty="0" err="1" smtClean="0">
                <a:latin typeface="자연Bold" pitchFamily="18" charset="-127"/>
                <a:ea typeface="자연Bold" pitchFamily="18" charset="-127"/>
              </a:rPr>
              <a:t>데살로니가전서</a:t>
            </a:r>
            <a:r>
              <a:rPr lang="ko-KR" altLang="en-US" sz="4800" dirty="0" smtClean="0">
                <a:latin typeface="자연Bold" pitchFamily="18" charset="-127"/>
                <a:ea typeface="자연Bold" pitchFamily="18" charset="-127"/>
              </a:rPr>
              <a:t> 편지를 보내고</a:t>
            </a:r>
            <a:endParaRPr lang="en-US" altLang="ko-KR" sz="4800" dirty="0" smtClean="0">
              <a:latin typeface="자연Bold" pitchFamily="18" charset="-127"/>
              <a:ea typeface="자연Bold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800" dirty="0" smtClean="0">
                <a:latin typeface="자연Bold" pitchFamily="18" charset="-127"/>
                <a:ea typeface="자연Bold" pitchFamily="18" charset="-127"/>
              </a:rPr>
              <a:t>6</a:t>
            </a:r>
            <a:r>
              <a:rPr lang="ko-KR" altLang="en-US" sz="4800" dirty="0" smtClean="0">
                <a:latin typeface="자연Bold" pitchFamily="18" charset="-127"/>
                <a:ea typeface="자연Bold" pitchFamily="18" charset="-127"/>
              </a:rPr>
              <a:t>개월 만에 다시 편지를 보냈어요</a:t>
            </a:r>
            <a:r>
              <a:rPr lang="en-US" altLang="ko-KR" sz="4800" dirty="0" smtClean="0">
                <a:latin typeface="자연Bold" pitchFamily="18" charset="-127"/>
                <a:ea typeface="자연Bold" pitchFamily="18" charset="-127"/>
              </a:rPr>
              <a:t>.</a:t>
            </a:r>
            <a:endParaRPr lang="ko-KR" altLang="en-US" sz="4800" dirty="0">
              <a:latin typeface="자연Bold" pitchFamily="18" charset="-127"/>
              <a:ea typeface="자연Bold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44624"/>
            <a:ext cx="8558753" cy="3097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4800" dirty="0" smtClean="0">
                <a:latin typeface="자연Bold" pitchFamily="18" charset="-127"/>
                <a:ea typeface="자연Bold" pitchFamily="18" charset="-127"/>
              </a:rPr>
              <a:t>금방 종말이 올 것으로 생각</a:t>
            </a:r>
            <a:endParaRPr lang="en-US" altLang="ko-KR" sz="4800" dirty="0" smtClean="0">
              <a:latin typeface="자연Bold" pitchFamily="18" charset="-127"/>
              <a:ea typeface="자연Bold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4800" dirty="0" smtClean="0">
                <a:latin typeface="자연Bold" pitchFamily="18" charset="-127"/>
                <a:ea typeface="자연Bold" pitchFamily="18" charset="-127"/>
              </a:rPr>
              <a:t>가짜 뉴스가 떠돌아 다님</a:t>
            </a:r>
            <a:endParaRPr lang="en-US" altLang="ko-KR" sz="4800" dirty="0" smtClean="0">
              <a:latin typeface="자연Bold" pitchFamily="18" charset="-127"/>
              <a:ea typeface="자연Bold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z="4800" dirty="0" smtClean="0">
                <a:latin typeface="자연Bold" pitchFamily="18" charset="-127"/>
                <a:ea typeface="자연Bold" pitchFamily="18" charset="-127"/>
              </a:rPr>
              <a:t>일을 하지 않고 교회에서 놀고 먹음</a:t>
            </a:r>
            <a:endParaRPr lang="ko-KR" altLang="en-US" sz="4800" dirty="0">
              <a:latin typeface="자연Bold" pitchFamily="18" charset="-127"/>
              <a:ea typeface="자연Bold" pitchFamily="18" charset="-127"/>
            </a:endParaRPr>
          </a:p>
        </p:txBody>
      </p:sp>
      <p:pic>
        <p:nvPicPr>
          <p:cNvPr id="166914" name="Picture 2" descr="데살로니가 교회에 대한 이미지 검색결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140968"/>
            <a:ext cx="6076950" cy="34194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5616" y="2577098"/>
            <a:ext cx="6141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하나님마음을알수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있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어      요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110" y="692696"/>
            <a:ext cx="722986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540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한컴 윤고딕 250" pitchFamily="18" charset="-127"/>
                <a:ea typeface="한컴 윤고딕 250" pitchFamily="18" charset="-127"/>
              </a:rPr>
              <a:t>종말에 대한 올바른 태도</a:t>
            </a:r>
            <a:endParaRPr lang="ko-KR" altLang="en-US" sz="540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030" y="2202153"/>
            <a:ext cx="8482450" cy="3027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4400" dirty="0" smtClean="0">
                <a:latin typeface="한컴 윤고딕 240" pitchFamily="18" charset="-127"/>
                <a:ea typeface="한컴 윤고딕 240" pitchFamily="18" charset="-127"/>
              </a:rPr>
              <a:t> 절제된 생활</a:t>
            </a:r>
            <a:endParaRPr lang="en-US" altLang="ko-KR" sz="4400" dirty="0" smtClean="0">
              <a:latin typeface="한컴 윤고딕 240" pitchFamily="18" charset="-127"/>
              <a:ea typeface="한컴 윤고딕 240" pitchFamily="18" charset="-127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4400" dirty="0" smtClean="0">
                <a:latin typeface="한컴 윤고딕 240" pitchFamily="18" charset="-127"/>
                <a:ea typeface="한컴 윤고딕 240" pitchFamily="18" charset="-127"/>
              </a:rPr>
              <a:t> 일상에서 성실하게 일하며 살아감</a:t>
            </a:r>
            <a:endParaRPr lang="en-US" altLang="ko-KR" sz="4400" dirty="0" smtClean="0">
              <a:latin typeface="한컴 윤고딕 240" pitchFamily="18" charset="-127"/>
              <a:ea typeface="한컴 윤고딕 240" pitchFamily="18" charset="-127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4400" dirty="0" smtClean="0">
                <a:latin typeface="한컴 윤고딕 240" pitchFamily="18" charset="-127"/>
                <a:ea typeface="한컴 윤고딕 240" pitchFamily="18" charset="-127"/>
              </a:rPr>
              <a:t> 선한 일을 하다가 낙심하지 않음</a:t>
            </a:r>
            <a:endParaRPr lang="ko-KR" altLang="en-US" sz="4400" dirty="0">
              <a:latin typeface="한컴 윤고딕 240" pitchFamily="18" charset="-127"/>
              <a:ea typeface="한컴 윤고딕 24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스크린샷 2017-06-22 오전 10.36.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025"/>
            <a:ext cx="9144000" cy="63643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62013" y="2917825"/>
            <a:ext cx="6920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하나님이주셨죠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55576" y="1568986"/>
            <a:ext cx="8090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드려요모두다나의것내것이아니죠드려요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56038" y="106363"/>
            <a:ext cx="1403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드려요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47713" y="2989263"/>
            <a:ext cx="81772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친구를사랑하고섬기며모두드려요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20738" y="1619250"/>
            <a:ext cx="68563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우리가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받은큰사랑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하나님의선물</a:t>
            </a:r>
            <a:endParaRPr lang="en-US" altLang="ko-KR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31288" y="3060700"/>
            <a:ext cx="6920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하나님이주셨죠</a:t>
            </a:r>
            <a:endParaRPr lang="en-US" altLang="ko-KR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49313" y="1547813"/>
            <a:ext cx="80778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나의것내것이아니죠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39" y="1116487"/>
            <a:ext cx="7967246" cy="513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예배에 나온 모든 어린이들을 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주님의 사랑으로 환영해요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예배에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10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분 일찍 나옵시다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.♡ </a:t>
            </a: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선생님도요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~^^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올해는 성경을 읽는 해입니다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모두 올해에 성경을 한 번 이상 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읽도록 노력해 봐요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40" y="1126001"/>
            <a:ext cx="820974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친구들 중에 교회 다니지 않고 예수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님을 믿지 않는 친구들을 위해 기도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하면서 전도해요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대강절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둘째 주일입니다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우리를 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위해 이 땅에 오신 예수님께 감사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하며 축하 준비해요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  <a:endParaRPr lang="en-US" altLang="ko-KR" sz="3600" spc="-15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40" y="1175958"/>
            <a:ext cx="820974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12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성경읽기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- </a:t>
            </a:r>
            <a:r>
              <a:rPr lang="ko-KR" alt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디모데전서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디모데후서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(12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29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일까지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)</a:t>
            </a:r>
            <a:endParaRPr lang="en-US" altLang="ko-KR" sz="3600" spc="-15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endParaRPr lang="en-US" altLang="ko-KR" sz="3600" spc="-15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589211" cy="44935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하늘에 계신 우리 아버지여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이름이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거룩히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여김을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받으시오며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나라가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임하옵시며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뜻이 하늘에서 이룬 것 같이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땅에서도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이루어지이다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오늘날 우리에게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일용할 양식을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주옵시고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우리가 우리에게 죄 지은 자를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사하여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준것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같이 우리 죄를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사하여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주옵시고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073042"/>
            <a:ext cx="800090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나는나는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알아요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이땅의대장이누구인지</a:t>
            </a:r>
            <a:endParaRPr kumimoji="0" lang="ko-KR" altLang="en-US" sz="40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828" y="3873242"/>
            <a:ext cx="808105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나는나는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알 </a:t>
            </a:r>
            <a:r>
              <a:rPr kumimoji="0" lang="ko-KR" altLang="en-US" sz="40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아요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kumimoji="0" lang="ko-KR" altLang="en-US" sz="40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나의대장이누구인지</a:t>
            </a:r>
            <a:endParaRPr kumimoji="0" lang="ko-KR" altLang="en-US" sz="40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1-5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2686" y="334397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 짱</a:t>
            </a:r>
            <a:r>
              <a:rPr kumimoji="0" lang="en-US" altLang="ko-KR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! </a:t>
            </a:r>
            <a:r>
              <a:rPr kumimoji="0" lang="ko-KR" alt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예수님</a:t>
            </a:r>
            <a:endParaRPr kumimoji="0" lang="ko-KR" altLang="en-US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우리를 시험에 들게 하지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마옵시고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다만 악에서 구하옵소서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나라와 권세와 영광이 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아버지께 영원히 있사옵나이다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아멘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1148551"/>
            <a:ext cx="525015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7200" b="1" spc="600" dirty="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복 </a:t>
            </a:r>
            <a:r>
              <a:rPr lang="ko-KR" altLang="en-US" sz="7200" b="1" spc="600" dirty="0" err="1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습</a:t>
            </a:r>
            <a:r>
              <a:rPr lang="ko-KR" altLang="en-US" sz="7200" b="1" spc="600" dirty="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게 임</a:t>
            </a:r>
            <a:endParaRPr lang="ko-KR" altLang="en-US" sz="7200" b="1" spc="600" dirty="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062589"/>
            <a:ext cx="875432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나를천국으로인도하시고축복의길로인도하시는분</a:t>
            </a:r>
            <a:endParaRPr kumimoji="0" lang="ko-KR" altLang="en-US" sz="36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934797"/>
            <a:ext cx="875432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나를천국으로인도하시고축복의길로인도하시는분</a:t>
            </a:r>
            <a:endParaRPr kumimoji="0" lang="ko-KR" altLang="en-US" sz="36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2-5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831" y="2001034"/>
            <a:ext cx="79015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그분은바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로    온 하늘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    별을가슴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에</a:t>
            </a:r>
            <a:endParaRPr kumimoji="0" lang="ko-KR" altLang="en-US" sz="40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73" y="387324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달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고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   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계     시   는 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-           -</a:t>
            </a:r>
            <a:endParaRPr kumimoji="0" lang="ko-KR" altLang="en-US" sz="40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3-5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2073042"/>
            <a:ext cx="784060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  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  짱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!   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짱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!       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 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 짱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!   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짱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!</a:t>
            </a:r>
            <a:endParaRPr kumimoji="0" lang="ko-KR" altLang="en-US" sz="40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255" y="3861048"/>
            <a:ext cx="681468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대장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되  신    예    수   님                   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4-5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6153" y="1916832"/>
            <a:ext cx="810670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-6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대장되신예수님을나는좋아해</a:t>
            </a:r>
            <a:endParaRPr kumimoji="0" lang="en-US" altLang="ko-KR" sz="3600" b="1" spc="-600" dirty="0" smtClean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b="1" spc="-6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3600" b="1" spc="-6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                                    </a:t>
            </a:r>
            <a:r>
              <a:rPr kumimoji="0" lang="ko-KR" altLang="en-US" sz="3600" b="1" spc="-6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사랑해기뻐해나는주만사랑해</a:t>
            </a:r>
            <a:endParaRPr kumimoji="0" lang="ko-KR" altLang="en-US" sz="3600" b="1" spc="-6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861048"/>
            <a:ext cx="810670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-6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대장되신예수님을나는좋아해</a:t>
            </a:r>
            <a:endParaRPr kumimoji="0" lang="en-US" altLang="ko-KR" sz="3600" b="1" spc="-600" dirty="0" smtClean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b="1" spc="-6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3600" b="1" spc="-6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                                    </a:t>
            </a:r>
            <a:r>
              <a:rPr kumimoji="0" lang="ko-KR" altLang="en-US" sz="3600" b="1" spc="-6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사랑해기뻐해나는주만사랑해</a:t>
            </a:r>
            <a:endParaRPr kumimoji="0" lang="ko-KR" altLang="en-US" sz="3600" b="1" spc="-6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5-5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857018"/>
            <a:ext cx="721223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우리의찬양가운데거하시는주님주는</a:t>
            </a:r>
            <a:endParaRPr kumimoji="0" lang="ko-KR" altLang="en-US" sz="4000" b="1" spc="-50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6704" y="3643314"/>
            <a:ext cx="755847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거룩하신하나님존귀하신하나님</a:t>
            </a:r>
            <a:r>
              <a:rPr kumimoji="0" lang="ko-KR" altLang="en-US" sz="4000" b="1" spc="-50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4000" b="1" spc="-50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kumimoji="0" lang="ko-KR" altLang="en-US" sz="4000" b="1" spc="-50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</a:t>
            </a:r>
            <a:endParaRPr kumimoji="0" lang="ko-KR" altLang="en-US" sz="4000" b="1" spc="-50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5926138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2166" y="156775"/>
            <a:ext cx="374012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우리의 찬양 가운데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17366</TotalTime>
  <Words>493</Words>
  <Application>Microsoft Office PowerPoint</Application>
  <PresentationFormat>화면 슬라이드 쇼(4:3)</PresentationFormat>
  <Paragraphs>125</Paragraphs>
  <Slides>41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9</vt:i4>
      </vt:variant>
      <vt:variant>
        <vt:lpstr>슬라이드 제목</vt:lpstr>
      </vt:variant>
      <vt:variant>
        <vt:i4>41</vt:i4>
      </vt:variant>
    </vt:vector>
  </HeadingPairs>
  <TitlesOfParts>
    <vt:vector size="50" baseType="lpstr">
      <vt:lpstr>1_기본 디자인</vt:lpstr>
      <vt:lpstr>2_Office 테마</vt:lpstr>
      <vt:lpstr>2_기본 디자인</vt:lpstr>
      <vt:lpstr>3_기본 디자인</vt:lpstr>
      <vt:lpstr>Office 테마</vt:lpstr>
      <vt:lpstr>1_Office 테마</vt:lpstr>
      <vt:lpstr>3_Office 테마</vt:lpstr>
      <vt:lpstr>4_기본 디자인</vt:lpstr>
      <vt:lpstr>4_Office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manyddo</dc:creator>
  <cp:lastModifiedBy>kmkim</cp:lastModifiedBy>
  <cp:revision>1165</cp:revision>
  <dcterms:created xsi:type="dcterms:W3CDTF">2003-08-09T15:41:42Z</dcterms:created>
  <dcterms:modified xsi:type="dcterms:W3CDTF">2019-12-07T22:45:38Z</dcterms:modified>
</cp:coreProperties>
</file>